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7" r:id="rId3"/>
    <p:sldId id="27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C0000"/>
    <a:srgbClr val="800000"/>
    <a:srgbClr val="003300"/>
    <a:srgbClr val="CC6600"/>
    <a:srgbClr val="FFFFFF"/>
    <a:srgbClr val="FFCC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04" autoAdjust="0"/>
    <p:restoredTop sz="94704" autoAdjust="0"/>
  </p:normalViewPr>
  <p:slideViewPr>
    <p:cSldViewPr>
      <p:cViewPr varScale="1">
        <p:scale>
          <a:sx n="111" d="100"/>
          <a:sy n="111" d="100"/>
        </p:scale>
        <p:origin x="183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3DFA8FE-E69A-4259-9535-865BD633A9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B84C05-C769-438C-9BC7-2ACF5CA39C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32973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6AA4AD-6450-454C-B42A-2FBFCC138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C02B4D6-774E-4CE1-8BF7-4AE5EA42A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80222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7E8729F3-CB6C-472C-93B0-3AC4B19518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B352D1-92B3-4BD3-9315-7DAB8C49C8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189243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49F292-8A5A-4826-B980-437C5A618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DDF96C-ECA8-47A6-9497-19F193AC36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62546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B2989A-C7B8-4310-A22C-19377C9AAB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A94E82-A898-4D14-9319-21BC700B7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80622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89E1AA-C129-4DBB-AF27-7A6002E7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5E5B31-5399-435D-877C-338F791049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653ADA9-72EE-4ED4-B550-C13E9B0851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561956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050522-7CAF-49F1-960E-8C8566A8C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502807-ADDC-4B8E-B2C9-A38551515B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A182889-0878-423E-A2D0-2AEFF2CCC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94863E1-613E-4C7D-8800-322B1EC6FF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0CE2B10-AAC8-4AF9-B33D-0B0037D4DF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531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AB0C89-82DA-4F86-BC99-5547D0F12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7727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5216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F47800-B853-4EE9-97EE-ECD0DB59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44C2B0A-97D2-4ACE-89D2-306F8400D0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F6054C0-0896-49E5-9FF2-79BFD55CBE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4645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82144C-E38F-4737-A73E-328E6B075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0C70499-67B9-4A16-8D81-A50341544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7ABD3B-858F-4FB2-9837-3D2C65D3A40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5636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7F5CA4AC-F62B-45BD-8A69-58088A2006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01193A4A-F919-4F5C-B7E1-C0A144C661C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4FA7A0EF-2BD3-4556-B632-C89CD26783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979ACAE4-451D-4F46-948D-E71EB79E2A9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3E3CBB35-F2ED-4C44-AA41-0BF86F661BE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9F03C034-1F0C-4FA7-BD7F-33A3ADEC562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888AE9F4-84AE-4692-83B7-BF45A77E836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1122696A-3369-48F7-B510-A21B4B773E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96DD14A5-8425-42EB-B7F9-A3834AD10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1194769C-BE51-4DA0-B7C1-CC0F31CDF7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3BFA3BA6-90F5-409A-8305-68CECDD92A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48E7B687-9E9C-4B46-95F8-E3FCD0BCC21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3E280146-B134-46F7-B669-AAF14EF09C4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8D322175-2310-4367-9F9A-3811A993978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D0F9F551-10A4-4316-80EE-42B1F53383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ED7EB036-7D71-4986-8605-7D159B946EE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03E120A1-05DB-406B-9021-12CF3FD872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9C1E20D5-2B78-436D-AE11-0FE754FDAD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6F35A94C-EC49-4C02-B221-84DF96CFAC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ペットボトル</a:t>
            </a:r>
          </a:p>
        </p:txBody>
      </p:sp>
      <p:grpSp>
        <p:nvGrpSpPr>
          <p:cNvPr id="21246" name="Group 2814">
            <a:extLst>
              <a:ext uri="{FF2B5EF4-FFF2-40B4-BE49-F238E27FC236}">
                <a16:creationId xmlns:a16="http://schemas.microsoft.com/office/drawing/2014/main" id="{2709C17D-C64A-42B0-9E8C-4646E34C106B}"/>
              </a:ext>
            </a:extLst>
          </p:cNvPr>
          <p:cNvGrpSpPr>
            <a:grpSpLocks/>
          </p:cNvGrpSpPr>
          <p:nvPr/>
        </p:nvGrpSpPr>
        <p:grpSpPr bwMode="auto">
          <a:xfrm>
            <a:off x="2865438" y="908050"/>
            <a:ext cx="536575" cy="1520825"/>
            <a:chOff x="1094" y="1049"/>
            <a:chExt cx="794" cy="2443"/>
          </a:xfrm>
        </p:grpSpPr>
        <p:sp>
          <p:nvSpPr>
            <p:cNvPr id="21247" name="Freeform 2815">
              <a:extLst>
                <a:ext uri="{FF2B5EF4-FFF2-40B4-BE49-F238E27FC236}">
                  <a16:creationId xmlns:a16="http://schemas.microsoft.com/office/drawing/2014/main" id="{E24D290B-B08E-47B6-82D9-FDBC5C4AB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4" y="1214"/>
              <a:ext cx="793" cy="2278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48" name="Rectangle 2816">
              <a:extLst>
                <a:ext uri="{FF2B5EF4-FFF2-40B4-BE49-F238E27FC236}">
                  <a16:creationId xmlns:a16="http://schemas.microsoft.com/office/drawing/2014/main" id="{321A6792-CABA-4DC1-883E-87794D6FEE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1895"/>
              <a:ext cx="794" cy="1304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50000">
                  <a:srgbClr val="00CCFF">
                    <a:gamma/>
                    <a:tint val="34902"/>
                    <a:invGamma/>
                  </a:srgbClr>
                </a:gs>
                <a:gs pos="100000">
                  <a:srgbClr val="00CC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49" name="Freeform 2817">
              <a:extLst>
                <a:ext uri="{FF2B5EF4-FFF2-40B4-BE49-F238E27FC236}">
                  <a16:creationId xmlns:a16="http://schemas.microsoft.com/office/drawing/2014/main" id="{85F60B1C-7B3F-492E-8904-395FD2E9DAA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21" y="1049"/>
              <a:ext cx="340" cy="255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50000">
                  <a:srgbClr val="00CCFF">
                    <a:gamma/>
                    <a:tint val="34902"/>
                    <a:invGamma/>
                  </a:srgbClr>
                </a:gs>
                <a:gs pos="100000">
                  <a:srgbClr val="00CCFF"/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50" name="AutoShape 2818">
              <a:extLst>
                <a:ext uri="{FF2B5EF4-FFF2-40B4-BE49-F238E27FC236}">
                  <a16:creationId xmlns:a16="http://schemas.microsoft.com/office/drawing/2014/main" id="{628F7092-90BE-4C50-8A78-5B8272F4EA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900000">
              <a:off x="1349" y="1933"/>
              <a:ext cx="369" cy="1191"/>
            </a:xfrm>
            <a:prstGeom prst="moon">
              <a:avLst>
                <a:gd name="adj" fmla="val 36528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51" name="WordArt 2819">
              <a:extLst>
                <a:ext uri="{FF2B5EF4-FFF2-40B4-BE49-F238E27FC236}">
                  <a16:creationId xmlns:a16="http://schemas.microsoft.com/office/drawing/2014/main" id="{7D61F776-5F16-45D3-9FD3-02879B293E4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16200000">
              <a:off x="995" y="2311"/>
              <a:ext cx="1077" cy="48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CascadeUp">
                <a:avLst>
                  <a:gd name="adj" fmla="val 62903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6350">
                    <a:solidFill>
                      <a:srgbClr val="3366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Sports</a:t>
              </a:r>
              <a:endParaRPr lang="ja-JP" altLang="en-US" sz="3600" kern="10">
                <a:ln w="6350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21252" name="Oval 2820">
              <a:extLst>
                <a:ext uri="{FF2B5EF4-FFF2-40B4-BE49-F238E27FC236}">
                  <a16:creationId xmlns:a16="http://schemas.microsoft.com/office/drawing/2014/main" id="{C8F60BF2-03A7-46FC-87B2-1B3DC0C37F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36" y="1593"/>
              <a:ext cx="510" cy="170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253" name="Group 2821">
            <a:extLst>
              <a:ext uri="{FF2B5EF4-FFF2-40B4-BE49-F238E27FC236}">
                <a16:creationId xmlns:a16="http://schemas.microsoft.com/office/drawing/2014/main" id="{2606E23F-0D6A-41BA-A449-614F3DBBD9EC}"/>
              </a:ext>
            </a:extLst>
          </p:cNvPr>
          <p:cNvGrpSpPr>
            <a:grpSpLocks/>
          </p:cNvGrpSpPr>
          <p:nvPr/>
        </p:nvGrpSpPr>
        <p:grpSpPr bwMode="auto">
          <a:xfrm>
            <a:off x="903288" y="908050"/>
            <a:ext cx="533400" cy="1512888"/>
            <a:chOff x="243" y="1054"/>
            <a:chExt cx="794" cy="2443"/>
          </a:xfrm>
        </p:grpSpPr>
        <p:grpSp>
          <p:nvGrpSpPr>
            <p:cNvPr id="21254" name="Group 2822">
              <a:extLst>
                <a:ext uri="{FF2B5EF4-FFF2-40B4-BE49-F238E27FC236}">
                  <a16:creationId xmlns:a16="http://schemas.microsoft.com/office/drawing/2014/main" id="{00A789AF-6775-4D3A-8E96-11887F3966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" y="1054"/>
              <a:ext cx="794" cy="2443"/>
              <a:chOff x="924" y="1877"/>
              <a:chExt cx="794" cy="2443"/>
            </a:xfrm>
          </p:grpSpPr>
          <p:sp>
            <p:nvSpPr>
              <p:cNvPr id="21255" name="Freeform 2823">
                <a:extLst>
                  <a:ext uri="{FF2B5EF4-FFF2-40B4-BE49-F238E27FC236}">
                    <a16:creationId xmlns:a16="http://schemas.microsoft.com/office/drawing/2014/main" id="{759E1EF7-5FA4-44F5-A95E-DF8C4ED9BE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" y="2042"/>
                <a:ext cx="793" cy="2278"/>
              </a:xfrm>
              <a:custGeom>
                <a:avLst/>
                <a:gdLst>
                  <a:gd name="T0" fmla="*/ 0 w 680"/>
                  <a:gd name="T1" fmla="*/ 1701 h 1909"/>
                  <a:gd name="T2" fmla="*/ 340 w 680"/>
                  <a:gd name="T3" fmla="*/ 1814 h 1909"/>
                  <a:gd name="T4" fmla="*/ 680 w 680"/>
                  <a:gd name="T5" fmla="*/ 1701 h 1909"/>
                  <a:gd name="T6" fmla="*/ 680 w 680"/>
                  <a:gd name="T7" fmla="*/ 567 h 1909"/>
                  <a:gd name="T8" fmla="*/ 454 w 680"/>
                  <a:gd name="T9" fmla="*/ 226 h 1909"/>
                  <a:gd name="T10" fmla="*/ 454 w 680"/>
                  <a:gd name="T11" fmla="*/ 0 h 1909"/>
                  <a:gd name="T12" fmla="*/ 227 w 680"/>
                  <a:gd name="T13" fmla="*/ 0 h 1909"/>
                  <a:gd name="T14" fmla="*/ 227 w 680"/>
                  <a:gd name="T15" fmla="*/ 226 h 1909"/>
                  <a:gd name="T16" fmla="*/ 0 w 680"/>
                  <a:gd name="T17" fmla="*/ 567 h 1909"/>
                  <a:gd name="T18" fmla="*/ 0 w 680"/>
                  <a:gd name="T19" fmla="*/ 1701 h 1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0" h="1909">
                    <a:moveTo>
                      <a:pt x="0" y="1701"/>
                    </a:moveTo>
                    <a:cubicBezTo>
                      <a:pt x="57" y="1909"/>
                      <a:pt x="227" y="1814"/>
                      <a:pt x="340" y="1814"/>
                    </a:cubicBezTo>
                    <a:cubicBezTo>
                      <a:pt x="453" y="1814"/>
                      <a:pt x="623" y="1909"/>
                      <a:pt x="680" y="1701"/>
                    </a:cubicBezTo>
                    <a:lnTo>
                      <a:pt x="680" y="567"/>
                    </a:lnTo>
                    <a:cubicBezTo>
                      <a:pt x="642" y="321"/>
                      <a:pt x="492" y="320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20"/>
                      <a:pt x="38" y="321"/>
                      <a:pt x="0" y="567"/>
                    </a:cubicBezTo>
                    <a:lnTo>
                      <a:pt x="0" y="1701"/>
                    </a:lnTo>
                    <a:close/>
                  </a:path>
                </a:pathLst>
              </a:custGeom>
              <a:solidFill>
                <a:srgbClr val="9933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56" name="Rectangle 2824">
                <a:extLst>
                  <a:ext uri="{FF2B5EF4-FFF2-40B4-BE49-F238E27FC236}">
                    <a16:creationId xmlns:a16="http://schemas.microsoft.com/office/drawing/2014/main" id="{0FFB8F12-49B0-43E5-BDCC-B3F03D447B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2723"/>
                <a:ext cx="794" cy="1304"/>
              </a:xfrm>
              <a:prstGeom prst="rect">
                <a:avLst/>
              </a:pr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257" name="Freeform 2825">
                <a:extLst>
                  <a:ext uri="{FF2B5EF4-FFF2-40B4-BE49-F238E27FC236}">
                    <a16:creationId xmlns:a16="http://schemas.microsoft.com/office/drawing/2014/main" id="{B59F3798-0204-430C-997C-9FB97401B7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" y="1877"/>
                <a:ext cx="340" cy="255"/>
              </a:xfrm>
              <a:custGeom>
                <a:avLst/>
                <a:gdLst>
                  <a:gd name="T0" fmla="*/ 0 w 340"/>
                  <a:gd name="T1" fmla="*/ 369 h 369"/>
                  <a:gd name="T2" fmla="*/ 28 w 340"/>
                  <a:gd name="T3" fmla="*/ 0 h 369"/>
                  <a:gd name="T4" fmla="*/ 312 w 340"/>
                  <a:gd name="T5" fmla="*/ 0 h 369"/>
                  <a:gd name="T6" fmla="*/ 340 w 340"/>
                  <a:gd name="T7" fmla="*/ 369 h 369"/>
                  <a:gd name="T8" fmla="*/ 0 w 340"/>
                  <a:gd name="T9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369">
                    <a:moveTo>
                      <a:pt x="0" y="369"/>
                    </a:moveTo>
                    <a:lnTo>
                      <a:pt x="28" y="0"/>
                    </a:lnTo>
                    <a:lnTo>
                      <a:pt x="312" y="0"/>
                    </a:lnTo>
                    <a:lnTo>
                      <a:pt x="340" y="369"/>
                    </a:lnTo>
                    <a:lnTo>
                      <a:pt x="0" y="36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folHlink">
                      <a:gamma/>
                      <a:shade val="46275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58" name="Oval 2826">
              <a:extLst>
                <a:ext uri="{FF2B5EF4-FFF2-40B4-BE49-F238E27FC236}">
                  <a16:creationId xmlns:a16="http://schemas.microsoft.com/office/drawing/2014/main" id="{2FA1C3F3-68D5-46A5-B220-E3FB7BA9E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5" y="1593"/>
              <a:ext cx="482" cy="170"/>
            </a:xfrm>
            <a:prstGeom prst="ellipse">
              <a:avLst/>
            </a:prstGeom>
            <a:gradFill rotWithShape="1">
              <a:gsLst>
                <a:gs pos="0">
                  <a:srgbClr val="993300">
                    <a:gamma/>
                    <a:tint val="0"/>
                    <a:invGamma/>
                  </a:srgbClr>
                </a:gs>
                <a:gs pos="100000">
                  <a:srgbClr val="99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259" name="Group 2827">
              <a:extLst>
                <a:ext uri="{FF2B5EF4-FFF2-40B4-BE49-F238E27FC236}">
                  <a16:creationId xmlns:a16="http://schemas.microsoft.com/office/drawing/2014/main" id="{EA19CBE6-7296-4AB6-9ECD-5791362D51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3" y="2075"/>
              <a:ext cx="766" cy="906"/>
              <a:chOff x="243" y="2075"/>
              <a:chExt cx="766" cy="906"/>
            </a:xfrm>
          </p:grpSpPr>
          <p:sp>
            <p:nvSpPr>
              <p:cNvPr id="21260" name="Freeform 2828">
                <a:extLst>
                  <a:ext uri="{FF2B5EF4-FFF2-40B4-BE49-F238E27FC236}">
                    <a16:creationId xmlns:a16="http://schemas.microsoft.com/office/drawing/2014/main" id="{E2F9C05B-7940-4D5F-B3E2-43675572F4FE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72" y="2075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61" name="Freeform 2829">
                <a:extLst>
                  <a:ext uri="{FF2B5EF4-FFF2-40B4-BE49-F238E27FC236}">
                    <a16:creationId xmlns:a16="http://schemas.microsoft.com/office/drawing/2014/main" id="{03AE97FB-16B1-4CF4-93BC-ACB8D0B14D1A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612" y="2358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62" name="Freeform 2830">
                <a:extLst>
                  <a:ext uri="{FF2B5EF4-FFF2-40B4-BE49-F238E27FC236}">
                    <a16:creationId xmlns:a16="http://schemas.microsoft.com/office/drawing/2014/main" id="{26B6A625-76A6-4A8F-9B9E-B68880E5DAF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43" y="2557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263" name="Freeform 2831">
                <a:extLst>
                  <a:ext uri="{FF2B5EF4-FFF2-40B4-BE49-F238E27FC236}">
                    <a16:creationId xmlns:a16="http://schemas.microsoft.com/office/drawing/2014/main" id="{A9078937-A06F-45DB-8E2A-FE273084B492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583" y="2840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264" name="WordArt 2832">
              <a:extLst>
                <a:ext uri="{FF2B5EF4-FFF2-40B4-BE49-F238E27FC236}">
                  <a16:creationId xmlns:a16="http://schemas.microsoft.com/office/drawing/2014/main" id="{9EC0A998-4B61-4FF4-95AC-5BAD63BF428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4" y="2075"/>
              <a:ext cx="440" cy="87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お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茶</a:t>
              </a:r>
            </a:p>
          </p:txBody>
        </p:sp>
      </p:grpSp>
      <p:grpSp>
        <p:nvGrpSpPr>
          <p:cNvPr id="21285" name="Group 2853">
            <a:extLst>
              <a:ext uri="{FF2B5EF4-FFF2-40B4-BE49-F238E27FC236}">
                <a16:creationId xmlns:a16="http://schemas.microsoft.com/office/drawing/2014/main" id="{0EB95206-8F4D-4642-83E4-8987E3EA54F8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908050"/>
            <a:ext cx="533400" cy="1512888"/>
            <a:chOff x="1179" y="1191"/>
            <a:chExt cx="793" cy="2443"/>
          </a:xfrm>
        </p:grpSpPr>
        <p:sp>
          <p:nvSpPr>
            <p:cNvPr id="21286" name="Freeform 2854">
              <a:extLst>
                <a:ext uri="{FF2B5EF4-FFF2-40B4-BE49-F238E27FC236}">
                  <a16:creationId xmlns:a16="http://schemas.microsoft.com/office/drawing/2014/main" id="{2159BFD2-738A-4F9C-B1A2-C1832FA8D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9" y="1356"/>
              <a:ext cx="793" cy="2278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87" name="Freeform 2855">
              <a:extLst>
                <a:ext uri="{FF2B5EF4-FFF2-40B4-BE49-F238E27FC236}">
                  <a16:creationId xmlns:a16="http://schemas.microsoft.com/office/drawing/2014/main" id="{00B8DA63-B633-435D-91FC-DFD6B81659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" y="1191"/>
              <a:ext cx="340" cy="255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88" name="Oval 2856">
              <a:extLst>
                <a:ext uri="{FF2B5EF4-FFF2-40B4-BE49-F238E27FC236}">
                  <a16:creationId xmlns:a16="http://schemas.microsoft.com/office/drawing/2014/main" id="{E1BEE8B1-1B97-4ED8-9738-0D19606EA8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1" y="1735"/>
              <a:ext cx="510" cy="170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309" name="Group 2877">
            <a:extLst>
              <a:ext uri="{FF2B5EF4-FFF2-40B4-BE49-F238E27FC236}">
                <a16:creationId xmlns:a16="http://schemas.microsoft.com/office/drawing/2014/main" id="{1E8FBB7D-73E1-4FB6-8638-7BBA3DDF97A9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908050"/>
            <a:ext cx="536575" cy="1520825"/>
            <a:chOff x="2939" y="572"/>
            <a:chExt cx="338" cy="958"/>
          </a:xfrm>
        </p:grpSpPr>
        <p:sp>
          <p:nvSpPr>
            <p:cNvPr id="21291" name="Freeform 2859">
              <a:extLst>
                <a:ext uri="{FF2B5EF4-FFF2-40B4-BE49-F238E27FC236}">
                  <a16:creationId xmlns:a16="http://schemas.microsoft.com/office/drawing/2014/main" id="{3E1EFBA3-A4C2-4009-A46F-96E9C7543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9" y="637"/>
              <a:ext cx="338" cy="893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92" name="Rectangle 2860">
              <a:extLst>
                <a:ext uri="{FF2B5EF4-FFF2-40B4-BE49-F238E27FC236}">
                  <a16:creationId xmlns:a16="http://schemas.microsoft.com/office/drawing/2014/main" id="{954A2895-5C79-406F-B044-624F4E6D3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904"/>
              <a:ext cx="338" cy="511"/>
            </a:xfrm>
            <a:prstGeom prst="rect">
              <a:avLst/>
            </a:prstGeom>
            <a:gradFill rotWithShape="1">
              <a:gsLst>
                <a:gs pos="0">
                  <a:srgbClr val="00CCFF"/>
                </a:gs>
                <a:gs pos="50000">
                  <a:srgbClr val="00CCFF">
                    <a:gamma/>
                    <a:tint val="34902"/>
                    <a:invGamma/>
                  </a:srgbClr>
                </a:gs>
                <a:gs pos="100000">
                  <a:srgbClr val="00CC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93" name="Freeform 2861">
              <a:extLst>
                <a:ext uri="{FF2B5EF4-FFF2-40B4-BE49-F238E27FC236}">
                  <a16:creationId xmlns:a16="http://schemas.microsoft.com/office/drawing/2014/main" id="{93344033-B5CA-4332-AF8D-E0386F6D8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36" y="572"/>
              <a:ext cx="144" cy="100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9020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96" name="Oval 2864">
              <a:extLst>
                <a:ext uri="{FF2B5EF4-FFF2-40B4-BE49-F238E27FC236}">
                  <a16:creationId xmlns:a16="http://schemas.microsoft.com/office/drawing/2014/main" id="{04C9F1AA-263A-4669-81BF-8C7897C24C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9" y="785"/>
              <a:ext cx="218" cy="67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08" name="WordArt 2876">
              <a:extLst>
                <a:ext uri="{FF2B5EF4-FFF2-40B4-BE49-F238E27FC236}">
                  <a16:creationId xmlns:a16="http://schemas.microsoft.com/office/drawing/2014/main" id="{98C9715D-6C8F-45C5-A009-F6C720460766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3015" y="984"/>
              <a:ext cx="187" cy="3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水</a:t>
              </a:r>
            </a:p>
          </p:txBody>
        </p:sp>
      </p:grpSp>
      <p:grpSp>
        <p:nvGrpSpPr>
          <p:cNvPr id="21406" name="Group 2974">
            <a:extLst>
              <a:ext uri="{FF2B5EF4-FFF2-40B4-BE49-F238E27FC236}">
                <a16:creationId xmlns:a16="http://schemas.microsoft.com/office/drawing/2014/main" id="{4DE14932-AAF3-4DB7-AF35-55FE26ED5BDA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4724400"/>
            <a:ext cx="581025" cy="1584325"/>
            <a:chOff x="489" y="1765"/>
            <a:chExt cx="676" cy="1843"/>
          </a:xfrm>
        </p:grpSpPr>
        <p:sp>
          <p:nvSpPr>
            <p:cNvPr id="21269" name="Rectangle 2837">
              <a:extLst>
                <a:ext uri="{FF2B5EF4-FFF2-40B4-BE49-F238E27FC236}">
                  <a16:creationId xmlns:a16="http://schemas.microsoft.com/office/drawing/2014/main" id="{BA2570EC-5955-4DBC-BB58-8B00C743D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1765"/>
              <a:ext cx="184" cy="141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0" name="Freeform 2838">
              <a:extLst>
                <a:ext uri="{FF2B5EF4-FFF2-40B4-BE49-F238E27FC236}">
                  <a16:creationId xmlns:a16="http://schemas.microsoft.com/office/drawing/2014/main" id="{D9E202B5-CF78-4E4F-9D35-644E32F5D02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878"/>
              <a:ext cx="676" cy="1730"/>
            </a:xfrm>
            <a:custGeom>
              <a:avLst/>
              <a:gdLst>
                <a:gd name="T0" fmla="*/ 397 w 624"/>
                <a:gd name="T1" fmla="*/ 0 h 1730"/>
                <a:gd name="T2" fmla="*/ 227 w 624"/>
                <a:gd name="T3" fmla="*/ 0 h 1730"/>
                <a:gd name="T4" fmla="*/ 227 w 624"/>
                <a:gd name="T5" fmla="*/ 57 h 1730"/>
                <a:gd name="T6" fmla="*/ 0 w 624"/>
                <a:gd name="T7" fmla="*/ 369 h 1730"/>
                <a:gd name="T8" fmla="*/ 0 w 624"/>
                <a:gd name="T9" fmla="*/ 1588 h 1730"/>
                <a:gd name="T10" fmla="*/ 86 w 624"/>
                <a:gd name="T11" fmla="*/ 1730 h 1730"/>
                <a:gd name="T12" fmla="*/ 539 w 624"/>
                <a:gd name="T13" fmla="*/ 1730 h 1730"/>
                <a:gd name="T14" fmla="*/ 624 w 624"/>
                <a:gd name="T15" fmla="*/ 1588 h 1730"/>
                <a:gd name="T16" fmla="*/ 624 w 624"/>
                <a:gd name="T17" fmla="*/ 369 h 1730"/>
                <a:gd name="T18" fmla="*/ 397 w 624"/>
                <a:gd name="T19" fmla="*/ 57 h 1730"/>
                <a:gd name="T20" fmla="*/ 397 w 624"/>
                <a:gd name="T2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730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cubicBezTo>
                    <a:pt x="189" y="119"/>
                    <a:pt x="38" y="114"/>
                    <a:pt x="0" y="369"/>
                  </a:cubicBezTo>
                  <a:lnTo>
                    <a:pt x="0" y="1588"/>
                  </a:lnTo>
                  <a:lnTo>
                    <a:pt x="86" y="1730"/>
                  </a:lnTo>
                  <a:lnTo>
                    <a:pt x="539" y="1730"/>
                  </a:lnTo>
                  <a:lnTo>
                    <a:pt x="624" y="1588"/>
                  </a:lnTo>
                  <a:lnTo>
                    <a:pt x="624" y="369"/>
                  </a:lnTo>
                  <a:cubicBezTo>
                    <a:pt x="586" y="114"/>
                    <a:pt x="435" y="119"/>
                    <a:pt x="397" y="57"/>
                  </a:cubicBezTo>
                  <a:lnTo>
                    <a:pt x="397" y="0"/>
                  </a:lnTo>
                  <a:close/>
                </a:path>
              </a:pathLst>
            </a:custGeom>
            <a:solidFill>
              <a:srgbClr val="8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71" name="Rectangle 2839">
              <a:extLst>
                <a:ext uri="{FF2B5EF4-FFF2-40B4-BE49-F238E27FC236}">
                  <a16:creationId xmlns:a16="http://schemas.microsoft.com/office/drawing/2014/main" id="{7AEF7D52-12B1-400C-A0A7-0BDF7FBF35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51"/>
              <a:ext cx="676" cy="538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2" name="AutoShape 2840">
              <a:extLst>
                <a:ext uri="{FF2B5EF4-FFF2-40B4-BE49-F238E27FC236}">
                  <a16:creationId xmlns:a16="http://schemas.microsoft.com/office/drawing/2014/main" id="{1886DDEF-5063-41C6-95FC-A1D8BA5DE4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84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3" name="AutoShape 2841">
              <a:extLst>
                <a:ext uri="{FF2B5EF4-FFF2-40B4-BE49-F238E27FC236}">
                  <a16:creationId xmlns:a16="http://schemas.microsoft.com/office/drawing/2014/main" id="{002DC675-1551-41E7-868C-DCC7F346EF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959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4" name="AutoShape 2842">
              <a:extLst>
                <a:ext uri="{FF2B5EF4-FFF2-40B4-BE49-F238E27FC236}">
                  <a16:creationId xmlns:a16="http://schemas.microsoft.com/office/drawing/2014/main" id="{3787A110-84D5-445E-A657-4F01A9B228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07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5" name="AutoShape 2843">
              <a:extLst>
                <a:ext uri="{FF2B5EF4-FFF2-40B4-BE49-F238E27FC236}">
                  <a16:creationId xmlns:a16="http://schemas.microsoft.com/office/drawing/2014/main" id="{84395952-F6B3-4B02-A6CB-DA8CBAD79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18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276" name="AutoShape 2844">
              <a:extLst>
                <a:ext uri="{FF2B5EF4-FFF2-40B4-BE49-F238E27FC236}">
                  <a16:creationId xmlns:a16="http://schemas.microsoft.com/office/drawing/2014/main" id="{AFA251D6-0F0F-483E-B92F-69F3181D0E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30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23" name="Oval 2891">
              <a:extLst>
                <a:ext uri="{FF2B5EF4-FFF2-40B4-BE49-F238E27FC236}">
                  <a16:creationId xmlns:a16="http://schemas.microsoft.com/office/drawing/2014/main" id="{7BA6CD98-8848-40BD-B2F5-B9F8130796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24"/>
              <a:ext cx="408" cy="134"/>
            </a:xfrm>
            <a:prstGeom prst="ellipse">
              <a:avLst/>
            </a:prstGeom>
            <a:gradFill rotWithShape="1">
              <a:gsLst>
                <a:gs pos="0">
                  <a:srgbClr val="993300">
                    <a:gamma/>
                    <a:tint val="0"/>
                    <a:invGamma/>
                  </a:srgbClr>
                </a:gs>
                <a:gs pos="100000">
                  <a:srgbClr val="99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324" name="Group 2892">
              <a:extLst>
                <a:ext uri="{FF2B5EF4-FFF2-40B4-BE49-F238E27FC236}">
                  <a16:creationId xmlns:a16="http://schemas.microsoft.com/office/drawing/2014/main" id="{4AC8228F-B010-4BD8-96A7-ACB3C71D8B0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296"/>
              <a:ext cx="366" cy="400"/>
              <a:chOff x="243" y="2075"/>
              <a:chExt cx="766" cy="906"/>
            </a:xfrm>
          </p:grpSpPr>
          <p:sp>
            <p:nvSpPr>
              <p:cNvPr id="21325" name="Freeform 2893">
                <a:extLst>
                  <a:ext uri="{FF2B5EF4-FFF2-40B4-BE49-F238E27FC236}">
                    <a16:creationId xmlns:a16="http://schemas.microsoft.com/office/drawing/2014/main" id="{D7E4F0FA-4430-49F5-92B6-6ABD45B1BDCE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72" y="2075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6" name="Freeform 2894">
                <a:extLst>
                  <a:ext uri="{FF2B5EF4-FFF2-40B4-BE49-F238E27FC236}">
                    <a16:creationId xmlns:a16="http://schemas.microsoft.com/office/drawing/2014/main" id="{C2F005AD-2969-48FF-BBE4-253502355B76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612" y="2358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7" name="Freeform 2895">
                <a:extLst>
                  <a:ext uri="{FF2B5EF4-FFF2-40B4-BE49-F238E27FC236}">
                    <a16:creationId xmlns:a16="http://schemas.microsoft.com/office/drawing/2014/main" id="{B74CDCE5-8367-498B-8CFF-FC61EED7F04C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43" y="2557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328" name="Freeform 2896">
                <a:extLst>
                  <a:ext uri="{FF2B5EF4-FFF2-40B4-BE49-F238E27FC236}">
                    <a16:creationId xmlns:a16="http://schemas.microsoft.com/office/drawing/2014/main" id="{C53400AB-E22A-4E35-98A0-56696806863D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583" y="2840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329" name="WordArt 2897">
              <a:extLst>
                <a:ext uri="{FF2B5EF4-FFF2-40B4-BE49-F238E27FC236}">
                  <a16:creationId xmlns:a16="http://schemas.microsoft.com/office/drawing/2014/main" id="{38A05825-61CB-4A84-AF98-A99363E76D9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716" y="2341"/>
              <a:ext cx="187" cy="3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お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茶</a:t>
              </a:r>
            </a:p>
          </p:txBody>
        </p:sp>
      </p:grpSp>
      <p:grpSp>
        <p:nvGrpSpPr>
          <p:cNvPr id="21407" name="Group 2975">
            <a:extLst>
              <a:ext uri="{FF2B5EF4-FFF2-40B4-BE49-F238E27FC236}">
                <a16:creationId xmlns:a16="http://schemas.microsoft.com/office/drawing/2014/main" id="{795DBD20-9BF1-4235-8203-EB4F0CDA0147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4724400"/>
            <a:ext cx="571500" cy="1558925"/>
            <a:chOff x="1607" y="1759"/>
            <a:chExt cx="676" cy="1843"/>
          </a:xfrm>
        </p:grpSpPr>
        <p:sp>
          <p:nvSpPr>
            <p:cNvPr id="21330" name="Rectangle 2898">
              <a:extLst>
                <a:ext uri="{FF2B5EF4-FFF2-40B4-BE49-F238E27FC236}">
                  <a16:creationId xmlns:a16="http://schemas.microsoft.com/office/drawing/2014/main" id="{5EC65D85-0BE0-4257-A8C4-E1B83BEE1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3" y="1759"/>
              <a:ext cx="184" cy="141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50000">
                  <a:srgbClr val="66CCFF">
                    <a:gamma/>
                    <a:tint val="44314"/>
                    <a:invGamma/>
                  </a:srgbClr>
                </a:gs>
                <a:gs pos="100000">
                  <a:srgbClr val="66CC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1" name="Freeform 2899">
              <a:extLst>
                <a:ext uri="{FF2B5EF4-FFF2-40B4-BE49-F238E27FC236}">
                  <a16:creationId xmlns:a16="http://schemas.microsoft.com/office/drawing/2014/main" id="{2C311804-5125-4AD9-BC66-EE6B47CA80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7" y="1872"/>
              <a:ext cx="676" cy="1730"/>
            </a:xfrm>
            <a:custGeom>
              <a:avLst/>
              <a:gdLst>
                <a:gd name="T0" fmla="*/ 397 w 624"/>
                <a:gd name="T1" fmla="*/ 0 h 1730"/>
                <a:gd name="T2" fmla="*/ 227 w 624"/>
                <a:gd name="T3" fmla="*/ 0 h 1730"/>
                <a:gd name="T4" fmla="*/ 227 w 624"/>
                <a:gd name="T5" fmla="*/ 57 h 1730"/>
                <a:gd name="T6" fmla="*/ 0 w 624"/>
                <a:gd name="T7" fmla="*/ 369 h 1730"/>
                <a:gd name="T8" fmla="*/ 0 w 624"/>
                <a:gd name="T9" fmla="*/ 1588 h 1730"/>
                <a:gd name="T10" fmla="*/ 86 w 624"/>
                <a:gd name="T11" fmla="*/ 1730 h 1730"/>
                <a:gd name="T12" fmla="*/ 539 w 624"/>
                <a:gd name="T13" fmla="*/ 1730 h 1730"/>
                <a:gd name="T14" fmla="*/ 624 w 624"/>
                <a:gd name="T15" fmla="*/ 1588 h 1730"/>
                <a:gd name="T16" fmla="*/ 624 w 624"/>
                <a:gd name="T17" fmla="*/ 369 h 1730"/>
                <a:gd name="T18" fmla="*/ 397 w 624"/>
                <a:gd name="T19" fmla="*/ 57 h 1730"/>
                <a:gd name="T20" fmla="*/ 397 w 624"/>
                <a:gd name="T2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730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cubicBezTo>
                    <a:pt x="189" y="119"/>
                    <a:pt x="38" y="114"/>
                    <a:pt x="0" y="369"/>
                  </a:cubicBezTo>
                  <a:lnTo>
                    <a:pt x="0" y="1588"/>
                  </a:lnTo>
                  <a:lnTo>
                    <a:pt x="86" y="1730"/>
                  </a:lnTo>
                  <a:lnTo>
                    <a:pt x="539" y="1730"/>
                  </a:lnTo>
                  <a:lnTo>
                    <a:pt x="624" y="1588"/>
                  </a:lnTo>
                  <a:lnTo>
                    <a:pt x="624" y="369"/>
                  </a:lnTo>
                  <a:cubicBezTo>
                    <a:pt x="586" y="114"/>
                    <a:pt x="435" y="119"/>
                    <a:pt x="397" y="57"/>
                  </a:cubicBezTo>
                  <a:lnTo>
                    <a:pt x="397" y="0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32" name="Rectangle 2900">
              <a:extLst>
                <a:ext uri="{FF2B5EF4-FFF2-40B4-BE49-F238E27FC236}">
                  <a16:creationId xmlns:a16="http://schemas.microsoft.com/office/drawing/2014/main" id="{CE0D7596-DA6F-473B-804F-0657FC4744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7" y="2245"/>
              <a:ext cx="676" cy="538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50000">
                  <a:srgbClr val="66CCFF">
                    <a:gamma/>
                    <a:tint val="25490"/>
                    <a:invGamma/>
                  </a:srgbClr>
                </a:gs>
                <a:gs pos="100000">
                  <a:srgbClr val="66CC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3" name="AutoShape 2901">
              <a:extLst>
                <a:ext uri="{FF2B5EF4-FFF2-40B4-BE49-F238E27FC236}">
                  <a16:creationId xmlns:a16="http://schemas.microsoft.com/office/drawing/2014/main" id="{D92F5E7B-CF7E-4CD8-B42F-B9AAF4A76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84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4" name="AutoShape 2902">
              <a:extLst>
                <a:ext uri="{FF2B5EF4-FFF2-40B4-BE49-F238E27FC236}">
                  <a16:creationId xmlns:a16="http://schemas.microsoft.com/office/drawing/2014/main" id="{C1B993F1-37B5-47CC-A807-9B33C410A3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95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5" name="AutoShape 2903">
              <a:extLst>
                <a:ext uri="{FF2B5EF4-FFF2-40B4-BE49-F238E27FC236}">
                  <a16:creationId xmlns:a16="http://schemas.microsoft.com/office/drawing/2014/main" id="{D3537397-4BAA-4013-B229-D528E3A8B9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067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6" name="AutoShape 2904">
              <a:extLst>
                <a:ext uri="{FF2B5EF4-FFF2-40B4-BE49-F238E27FC236}">
                  <a16:creationId xmlns:a16="http://schemas.microsoft.com/office/drawing/2014/main" id="{1C3E8DF6-92EA-4179-A619-CD23EBC30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18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7" name="AutoShape 2905">
              <a:extLst>
                <a:ext uri="{FF2B5EF4-FFF2-40B4-BE49-F238E27FC236}">
                  <a16:creationId xmlns:a16="http://schemas.microsoft.com/office/drawing/2014/main" id="{EF71E031-CDB6-4745-87EF-E45D2144D0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294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38" name="Oval 2906">
              <a:extLst>
                <a:ext uri="{FF2B5EF4-FFF2-40B4-BE49-F238E27FC236}">
                  <a16:creationId xmlns:a16="http://schemas.microsoft.com/office/drawing/2014/main" id="{2B86D635-9D7B-45D5-9825-D344FE5A92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3" y="2018"/>
              <a:ext cx="408" cy="134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367" name="Group 2935">
              <a:extLst>
                <a:ext uri="{FF2B5EF4-FFF2-40B4-BE49-F238E27FC236}">
                  <a16:creationId xmlns:a16="http://schemas.microsoft.com/office/drawing/2014/main" id="{0C28B5FA-0486-4BA9-91E5-FC3B9D86A7CE}"/>
                </a:ext>
              </a:extLst>
            </p:cNvPr>
            <p:cNvGrpSpPr>
              <a:grpSpLocks/>
            </p:cNvGrpSpPr>
            <p:nvPr/>
          </p:nvGrpSpPr>
          <p:grpSpPr bwMode="auto">
            <a:xfrm rot="5400000">
              <a:off x="1786" y="2233"/>
              <a:ext cx="359" cy="584"/>
              <a:chOff x="1805" y="2265"/>
              <a:chExt cx="205" cy="467"/>
            </a:xfrm>
          </p:grpSpPr>
          <p:sp>
            <p:nvSpPr>
              <p:cNvPr id="21364" name="AutoShape 2932">
                <a:extLst>
                  <a:ext uri="{FF2B5EF4-FFF2-40B4-BE49-F238E27FC236}">
                    <a16:creationId xmlns:a16="http://schemas.microsoft.com/office/drawing/2014/main" id="{3C3CFAB3-F307-4FA6-9B5D-A873414F8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900000">
                <a:off x="1829" y="2265"/>
                <a:ext cx="157" cy="467"/>
              </a:xfrm>
              <a:prstGeom prst="moon">
                <a:avLst>
                  <a:gd name="adj" fmla="val 36528"/>
                </a:avLst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365" name="WordArt 2933">
                <a:extLst>
                  <a:ext uri="{FF2B5EF4-FFF2-40B4-BE49-F238E27FC236}">
                    <a16:creationId xmlns:a16="http://schemas.microsoft.com/office/drawing/2014/main" id="{A5F80675-8B03-411B-994B-D01EC470D328}"/>
                  </a:ext>
                </a:extLst>
              </p:cNvPr>
              <p:cNvSpPr>
                <a:spLocks noChangeArrowheads="1" noChangeShapeType="1" noTextEdit="1"/>
              </p:cNvSpPr>
              <p:nvPr/>
            </p:nvSpPr>
            <p:spPr bwMode="auto">
              <a:xfrm rot="16200000">
                <a:off x="1697" y="2404"/>
                <a:ext cx="422" cy="205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wrap="none" fromWordArt="1">
                <a:prstTxWarp prst="textCascadeUp">
                  <a:avLst>
                    <a:gd name="adj" fmla="val 62903"/>
                  </a:avLst>
                </a:prstTxWarp>
              </a:bodyPr>
              <a:lstStyle/>
              <a:p>
                <a:pPr algn="ctr"/>
                <a:r>
                  <a:rPr lang="en-US" altLang="ja-JP" sz="3600" kern="10">
                    <a:ln w="6350">
                      <a:solidFill>
                        <a:srgbClr val="3366FF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latin typeface="ＭＳ Ｐゴシック" panose="020B0600070205080204" pitchFamily="50" charset="-128"/>
                  </a:rPr>
                  <a:t>Sports</a:t>
                </a:r>
                <a:endParaRPr lang="ja-JP" altLang="en-US" sz="3600" kern="10">
                  <a:ln w="6350">
                    <a:solidFill>
                      <a:srgbClr val="3366FF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1408" name="Group 2976">
            <a:extLst>
              <a:ext uri="{FF2B5EF4-FFF2-40B4-BE49-F238E27FC236}">
                <a16:creationId xmlns:a16="http://schemas.microsoft.com/office/drawing/2014/main" id="{E0603425-7D53-40A3-8B79-4DA1C1124A81}"/>
              </a:ext>
            </a:extLst>
          </p:cNvPr>
          <p:cNvGrpSpPr>
            <a:grpSpLocks/>
          </p:cNvGrpSpPr>
          <p:nvPr/>
        </p:nvGrpSpPr>
        <p:grpSpPr bwMode="auto">
          <a:xfrm>
            <a:off x="6538913" y="4724400"/>
            <a:ext cx="571500" cy="1558925"/>
            <a:chOff x="2762" y="1752"/>
            <a:chExt cx="676" cy="1843"/>
          </a:xfrm>
        </p:grpSpPr>
        <p:sp>
          <p:nvSpPr>
            <p:cNvPr id="21345" name="Rectangle 2913">
              <a:extLst>
                <a:ext uri="{FF2B5EF4-FFF2-40B4-BE49-F238E27FC236}">
                  <a16:creationId xmlns:a16="http://schemas.microsoft.com/office/drawing/2014/main" id="{E0DC0233-ADC5-4F52-A7A6-840FC4051A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8" y="1752"/>
              <a:ext cx="184" cy="14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607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46" name="Freeform 2914">
              <a:extLst>
                <a:ext uri="{FF2B5EF4-FFF2-40B4-BE49-F238E27FC236}">
                  <a16:creationId xmlns:a16="http://schemas.microsoft.com/office/drawing/2014/main" id="{E5D69E87-824B-4101-9388-AB9EBF98F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62" y="1865"/>
              <a:ext cx="676" cy="1730"/>
            </a:xfrm>
            <a:custGeom>
              <a:avLst/>
              <a:gdLst>
                <a:gd name="T0" fmla="*/ 397 w 624"/>
                <a:gd name="T1" fmla="*/ 0 h 1730"/>
                <a:gd name="T2" fmla="*/ 227 w 624"/>
                <a:gd name="T3" fmla="*/ 0 h 1730"/>
                <a:gd name="T4" fmla="*/ 227 w 624"/>
                <a:gd name="T5" fmla="*/ 57 h 1730"/>
                <a:gd name="T6" fmla="*/ 0 w 624"/>
                <a:gd name="T7" fmla="*/ 369 h 1730"/>
                <a:gd name="T8" fmla="*/ 0 w 624"/>
                <a:gd name="T9" fmla="*/ 1588 h 1730"/>
                <a:gd name="T10" fmla="*/ 86 w 624"/>
                <a:gd name="T11" fmla="*/ 1730 h 1730"/>
                <a:gd name="T12" fmla="*/ 539 w 624"/>
                <a:gd name="T13" fmla="*/ 1730 h 1730"/>
                <a:gd name="T14" fmla="*/ 624 w 624"/>
                <a:gd name="T15" fmla="*/ 1588 h 1730"/>
                <a:gd name="T16" fmla="*/ 624 w 624"/>
                <a:gd name="T17" fmla="*/ 369 h 1730"/>
                <a:gd name="T18" fmla="*/ 397 w 624"/>
                <a:gd name="T19" fmla="*/ 57 h 1730"/>
                <a:gd name="T20" fmla="*/ 397 w 624"/>
                <a:gd name="T2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730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cubicBezTo>
                    <a:pt x="189" y="119"/>
                    <a:pt x="38" y="114"/>
                    <a:pt x="0" y="369"/>
                  </a:cubicBezTo>
                  <a:lnTo>
                    <a:pt x="0" y="1588"/>
                  </a:lnTo>
                  <a:lnTo>
                    <a:pt x="86" y="1730"/>
                  </a:lnTo>
                  <a:lnTo>
                    <a:pt x="539" y="1730"/>
                  </a:lnTo>
                  <a:lnTo>
                    <a:pt x="624" y="1588"/>
                  </a:lnTo>
                  <a:lnTo>
                    <a:pt x="624" y="369"/>
                  </a:lnTo>
                  <a:cubicBezTo>
                    <a:pt x="586" y="114"/>
                    <a:pt x="435" y="119"/>
                    <a:pt x="397" y="57"/>
                  </a:cubicBezTo>
                  <a:lnTo>
                    <a:pt x="397" y="0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47" name="Rectangle 2915">
              <a:extLst>
                <a:ext uri="{FF2B5EF4-FFF2-40B4-BE49-F238E27FC236}">
                  <a16:creationId xmlns:a16="http://schemas.microsoft.com/office/drawing/2014/main" id="{BA1F6BB7-4E15-42A3-B08F-C782D5899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2" y="2238"/>
              <a:ext cx="676" cy="538"/>
            </a:xfrm>
            <a:prstGeom prst="rect">
              <a:avLst/>
            </a:prstGeom>
            <a:gradFill rotWithShape="1">
              <a:gsLst>
                <a:gs pos="0">
                  <a:srgbClr val="66CCFF"/>
                </a:gs>
                <a:gs pos="50000">
                  <a:srgbClr val="66CCFF">
                    <a:gamma/>
                    <a:tint val="25490"/>
                    <a:invGamma/>
                  </a:srgbClr>
                </a:gs>
                <a:gs pos="100000">
                  <a:srgbClr val="66CCFF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48" name="AutoShape 2916">
              <a:extLst>
                <a:ext uri="{FF2B5EF4-FFF2-40B4-BE49-F238E27FC236}">
                  <a16:creationId xmlns:a16="http://schemas.microsoft.com/office/drawing/2014/main" id="{E35AE717-1229-490C-9374-154BF78DFA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283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49" name="AutoShape 2917">
              <a:extLst>
                <a:ext uri="{FF2B5EF4-FFF2-40B4-BE49-F238E27FC236}">
                  <a16:creationId xmlns:a16="http://schemas.microsoft.com/office/drawing/2014/main" id="{9B5AA8BB-F494-4980-B82C-451269F26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294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50" name="AutoShape 2918">
              <a:extLst>
                <a:ext uri="{FF2B5EF4-FFF2-40B4-BE49-F238E27FC236}">
                  <a16:creationId xmlns:a16="http://schemas.microsoft.com/office/drawing/2014/main" id="{A9D1481F-F9A0-481D-A403-3DAB0FE9E1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306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51" name="AutoShape 2919">
              <a:extLst>
                <a:ext uri="{FF2B5EF4-FFF2-40B4-BE49-F238E27FC236}">
                  <a16:creationId xmlns:a16="http://schemas.microsoft.com/office/drawing/2014/main" id="{BE3AF376-A9AD-4E04-B4ED-6834F4C118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317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52" name="AutoShape 2920">
              <a:extLst>
                <a:ext uri="{FF2B5EF4-FFF2-40B4-BE49-F238E27FC236}">
                  <a16:creationId xmlns:a16="http://schemas.microsoft.com/office/drawing/2014/main" id="{960E05B5-973B-4EEE-9C92-F14261E061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4" y="3287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53" name="Oval 2921">
              <a:extLst>
                <a:ext uri="{FF2B5EF4-FFF2-40B4-BE49-F238E27FC236}">
                  <a16:creationId xmlns:a16="http://schemas.microsoft.com/office/drawing/2014/main" id="{C3125E42-839A-40A1-B755-C95718CA3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6" y="2011"/>
              <a:ext cx="408" cy="134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373" name="WordArt 2941">
              <a:extLst>
                <a:ext uri="{FF2B5EF4-FFF2-40B4-BE49-F238E27FC236}">
                  <a16:creationId xmlns:a16="http://schemas.microsoft.com/office/drawing/2014/main" id="{3CB04363-2FC1-4875-B41B-5AC41F2B05EA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893" y="2296"/>
              <a:ext cx="408" cy="40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水</a:t>
              </a:r>
            </a:p>
          </p:txBody>
        </p:sp>
      </p:grpSp>
      <p:grpSp>
        <p:nvGrpSpPr>
          <p:cNvPr id="21409" name="Group 2977">
            <a:extLst>
              <a:ext uri="{FF2B5EF4-FFF2-40B4-BE49-F238E27FC236}">
                <a16:creationId xmlns:a16="http://schemas.microsoft.com/office/drawing/2014/main" id="{4EC25A80-24C2-4301-9ABA-E89957DFFD4D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2852738"/>
            <a:ext cx="533400" cy="1512887"/>
            <a:chOff x="569" y="572"/>
            <a:chExt cx="336" cy="953"/>
          </a:xfrm>
        </p:grpSpPr>
        <p:grpSp>
          <p:nvGrpSpPr>
            <p:cNvPr id="21410" name="Group 2978">
              <a:extLst>
                <a:ext uri="{FF2B5EF4-FFF2-40B4-BE49-F238E27FC236}">
                  <a16:creationId xmlns:a16="http://schemas.microsoft.com/office/drawing/2014/main" id="{C550D2A9-20C6-4C69-A0F7-48AD188122B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9" y="572"/>
              <a:ext cx="336" cy="953"/>
              <a:chOff x="924" y="1877"/>
              <a:chExt cx="794" cy="2443"/>
            </a:xfrm>
          </p:grpSpPr>
          <p:sp>
            <p:nvSpPr>
              <p:cNvPr id="21411" name="Freeform 2979">
                <a:extLst>
                  <a:ext uri="{FF2B5EF4-FFF2-40B4-BE49-F238E27FC236}">
                    <a16:creationId xmlns:a16="http://schemas.microsoft.com/office/drawing/2014/main" id="{85E2D851-56D7-4C15-8F39-EEBB9E20A5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4" y="2042"/>
                <a:ext cx="793" cy="2278"/>
              </a:xfrm>
              <a:custGeom>
                <a:avLst/>
                <a:gdLst>
                  <a:gd name="T0" fmla="*/ 0 w 680"/>
                  <a:gd name="T1" fmla="*/ 1701 h 1909"/>
                  <a:gd name="T2" fmla="*/ 340 w 680"/>
                  <a:gd name="T3" fmla="*/ 1814 h 1909"/>
                  <a:gd name="T4" fmla="*/ 680 w 680"/>
                  <a:gd name="T5" fmla="*/ 1701 h 1909"/>
                  <a:gd name="T6" fmla="*/ 680 w 680"/>
                  <a:gd name="T7" fmla="*/ 567 h 1909"/>
                  <a:gd name="T8" fmla="*/ 454 w 680"/>
                  <a:gd name="T9" fmla="*/ 226 h 1909"/>
                  <a:gd name="T10" fmla="*/ 454 w 680"/>
                  <a:gd name="T11" fmla="*/ 0 h 1909"/>
                  <a:gd name="T12" fmla="*/ 227 w 680"/>
                  <a:gd name="T13" fmla="*/ 0 h 1909"/>
                  <a:gd name="T14" fmla="*/ 227 w 680"/>
                  <a:gd name="T15" fmla="*/ 226 h 1909"/>
                  <a:gd name="T16" fmla="*/ 0 w 680"/>
                  <a:gd name="T17" fmla="*/ 567 h 1909"/>
                  <a:gd name="T18" fmla="*/ 0 w 680"/>
                  <a:gd name="T19" fmla="*/ 1701 h 19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0" h="1909">
                    <a:moveTo>
                      <a:pt x="0" y="1701"/>
                    </a:moveTo>
                    <a:cubicBezTo>
                      <a:pt x="57" y="1909"/>
                      <a:pt x="227" y="1814"/>
                      <a:pt x="340" y="1814"/>
                    </a:cubicBezTo>
                    <a:cubicBezTo>
                      <a:pt x="453" y="1814"/>
                      <a:pt x="623" y="1909"/>
                      <a:pt x="680" y="1701"/>
                    </a:cubicBezTo>
                    <a:lnTo>
                      <a:pt x="680" y="567"/>
                    </a:lnTo>
                    <a:cubicBezTo>
                      <a:pt x="642" y="321"/>
                      <a:pt x="492" y="320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20"/>
                      <a:pt x="38" y="321"/>
                      <a:pt x="0" y="567"/>
                    </a:cubicBezTo>
                    <a:lnTo>
                      <a:pt x="0" y="1701"/>
                    </a:lnTo>
                    <a:close/>
                  </a:path>
                </a:pathLst>
              </a:custGeom>
              <a:solidFill>
                <a:srgbClr val="9933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12" name="Rectangle 2980">
                <a:extLst>
                  <a:ext uri="{FF2B5EF4-FFF2-40B4-BE49-F238E27FC236}">
                    <a16:creationId xmlns:a16="http://schemas.microsoft.com/office/drawing/2014/main" id="{B1EEDA46-A024-43D0-9F5F-903B9984B5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4" y="2723"/>
                <a:ext cx="794" cy="1304"/>
              </a:xfrm>
              <a:prstGeom prst="rect">
                <a:avLst/>
              </a:prstGeom>
              <a:gradFill rotWithShape="1">
                <a:gsLst>
                  <a:gs pos="0">
                    <a:srgbClr val="CC9900">
                      <a:gamma/>
                      <a:shade val="46275"/>
                      <a:invGamma/>
                    </a:srgbClr>
                  </a:gs>
                  <a:gs pos="50000">
                    <a:srgbClr val="CC9900"/>
                  </a:gs>
                  <a:gs pos="100000">
                    <a:srgbClr val="CC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413" name="Freeform 2981">
                <a:extLst>
                  <a:ext uri="{FF2B5EF4-FFF2-40B4-BE49-F238E27FC236}">
                    <a16:creationId xmlns:a16="http://schemas.microsoft.com/office/drawing/2014/main" id="{6E8D17AE-F8EC-44B9-B61A-957FE5D734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" y="1877"/>
                <a:ext cx="340" cy="255"/>
              </a:xfrm>
              <a:custGeom>
                <a:avLst/>
                <a:gdLst>
                  <a:gd name="T0" fmla="*/ 0 w 340"/>
                  <a:gd name="T1" fmla="*/ 369 h 369"/>
                  <a:gd name="T2" fmla="*/ 28 w 340"/>
                  <a:gd name="T3" fmla="*/ 0 h 369"/>
                  <a:gd name="T4" fmla="*/ 312 w 340"/>
                  <a:gd name="T5" fmla="*/ 0 h 369"/>
                  <a:gd name="T6" fmla="*/ 340 w 340"/>
                  <a:gd name="T7" fmla="*/ 369 h 369"/>
                  <a:gd name="T8" fmla="*/ 0 w 340"/>
                  <a:gd name="T9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369">
                    <a:moveTo>
                      <a:pt x="0" y="369"/>
                    </a:moveTo>
                    <a:lnTo>
                      <a:pt x="28" y="0"/>
                    </a:lnTo>
                    <a:lnTo>
                      <a:pt x="312" y="0"/>
                    </a:lnTo>
                    <a:lnTo>
                      <a:pt x="340" y="369"/>
                    </a:lnTo>
                    <a:lnTo>
                      <a:pt x="0" y="369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gamma/>
                      <a:shade val="46275"/>
                      <a:invGamma/>
                    </a:schemeClr>
                  </a:gs>
                  <a:gs pos="50000">
                    <a:schemeClr val="bg1"/>
                  </a:gs>
                  <a:gs pos="100000">
                    <a:schemeClr val="bg1">
                      <a:gamma/>
                      <a:shade val="46275"/>
                      <a:invGamma/>
                    </a:schemeClr>
                  </a:gs>
                </a:gsLst>
                <a:lin ang="0" scaled="1"/>
              </a:gra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414" name="Oval 2982">
              <a:extLst>
                <a:ext uri="{FF2B5EF4-FFF2-40B4-BE49-F238E27FC236}">
                  <a16:creationId xmlns:a16="http://schemas.microsoft.com/office/drawing/2014/main" id="{1C87A8A6-C555-4773-B92D-2050E4D144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9" y="782"/>
              <a:ext cx="204" cy="67"/>
            </a:xfrm>
            <a:prstGeom prst="ellipse">
              <a:avLst/>
            </a:prstGeom>
            <a:gradFill rotWithShape="1">
              <a:gsLst>
                <a:gs pos="0">
                  <a:srgbClr val="993300">
                    <a:gamma/>
                    <a:tint val="0"/>
                    <a:invGamma/>
                  </a:srgbClr>
                </a:gs>
                <a:gs pos="100000">
                  <a:srgbClr val="99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15" name="Oval 2983">
              <a:extLst>
                <a:ext uri="{FF2B5EF4-FFF2-40B4-BE49-F238E27FC236}">
                  <a16:creationId xmlns:a16="http://schemas.microsoft.com/office/drawing/2014/main" id="{4FB93499-558C-40AF-8353-BBD55A59C5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935"/>
              <a:ext cx="227" cy="454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16" name="WordArt 2984">
              <a:extLst>
                <a:ext uri="{FF2B5EF4-FFF2-40B4-BE49-F238E27FC236}">
                  <a16:creationId xmlns:a16="http://schemas.microsoft.com/office/drawing/2014/main" id="{AF6A4409-4AB1-4192-9111-23CBF7CC122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25" y="935"/>
              <a:ext cx="227" cy="409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烏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龍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茶</a:t>
              </a:r>
            </a:p>
          </p:txBody>
        </p:sp>
      </p:grpSp>
      <p:grpSp>
        <p:nvGrpSpPr>
          <p:cNvPr id="21417" name="Group 2985">
            <a:extLst>
              <a:ext uri="{FF2B5EF4-FFF2-40B4-BE49-F238E27FC236}">
                <a16:creationId xmlns:a16="http://schemas.microsoft.com/office/drawing/2014/main" id="{FC4F60E7-9115-40C2-932D-60F981B21EC8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908050"/>
            <a:ext cx="536575" cy="1520825"/>
            <a:chOff x="4118" y="572"/>
            <a:chExt cx="338" cy="958"/>
          </a:xfrm>
        </p:grpSpPr>
        <p:sp>
          <p:nvSpPr>
            <p:cNvPr id="21418" name="Freeform 2986">
              <a:extLst>
                <a:ext uri="{FF2B5EF4-FFF2-40B4-BE49-F238E27FC236}">
                  <a16:creationId xmlns:a16="http://schemas.microsoft.com/office/drawing/2014/main" id="{411B99D2-AADE-465C-B52A-B7F273A5F7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637"/>
              <a:ext cx="338" cy="893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FFFF99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19" name="Rectangle 2987">
              <a:extLst>
                <a:ext uri="{FF2B5EF4-FFF2-40B4-BE49-F238E27FC236}">
                  <a16:creationId xmlns:a16="http://schemas.microsoft.com/office/drawing/2014/main" id="{06DE1402-92A5-473D-BC1B-726B9EB021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904"/>
              <a:ext cx="338" cy="51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34902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0" name="Freeform 2988">
              <a:extLst>
                <a:ext uri="{FF2B5EF4-FFF2-40B4-BE49-F238E27FC236}">
                  <a16:creationId xmlns:a16="http://schemas.microsoft.com/office/drawing/2014/main" id="{09168E3D-74AA-4753-9DFC-E48624E2F9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5" y="572"/>
              <a:ext cx="144" cy="100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9020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89020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21" name="Oval 2989">
              <a:extLst>
                <a:ext uri="{FF2B5EF4-FFF2-40B4-BE49-F238E27FC236}">
                  <a16:creationId xmlns:a16="http://schemas.microsoft.com/office/drawing/2014/main" id="{164F38C8-AE1C-45C5-8827-52CF4CDB7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8" y="785"/>
              <a:ext cx="218" cy="67"/>
            </a:xfrm>
            <a:prstGeom prst="ellipse">
              <a:avLst/>
            </a:prstGeom>
            <a:gradFill rotWithShape="1">
              <a:gsLst>
                <a:gs pos="0">
                  <a:srgbClr val="FFFF66">
                    <a:gamma/>
                    <a:tint val="0"/>
                    <a:invGamma/>
                  </a:srgbClr>
                </a:gs>
                <a:gs pos="100000">
                  <a:srgbClr val="FFFF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2" name="Oval 2990">
              <a:extLst>
                <a:ext uri="{FF2B5EF4-FFF2-40B4-BE49-F238E27FC236}">
                  <a16:creationId xmlns:a16="http://schemas.microsoft.com/office/drawing/2014/main" id="{2BE24B74-638A-41EA-8925-340861ACB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935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3" name="Oval 2991">
              <a:extLst>
                <a:ext uri="{FF2B5EF4-FFF2-40B4-BE49-F238E27FC236}">
                  <a16:creationId xmlns:a16="http://schemas.microsoft.com/office/drawing/2014/main" id="{6E6C9F4A-BFFF-4D7C-B1A7-637F02713B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981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4" name="Oval 2992">
              <a:extLst>
                <a:ext uri="{FF2B5EF4-FFF2-40B4-BE49-F238E27FC236}">
                  <a16:creationId xmlns:a16="http://schemas.microsoft.com/office/drawing/2014/main" id="{96CD0151-C65C-4C10-8F51-6D0F5B322F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9" y="1071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5" name="Oval 2993">
              <a:extLst>
                <a:ext uri="{FF2B5EF4-FFF2-40B4-BE49-F238E27FC236}">
                  <a16:creationId xmlns:a16="http://schemas.microsoft.com/office/drawing/2014/main" id="{8736796B-DC56-4EE3-A0C8-37CF4DD21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1" y="1117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6" name="Oval 2994">
              <a:extLst>
                <a:ext uri="{FF2B5EF4-FFF2-40B4-BE49-F238E27FC236}">
                  <a16:creationId xmlns:a16="http://schemas.microsoft.com/office/drawing/2014/main" id="{53F1D0E4-FCAA-4DB7-8F27-08D8DA1C5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1162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7" name="Oval 2995">
              <a:extLst>
                <a:ext uri="{FF2B5EF4-FFF2-40B4-BE49-F238E27FC236}">
                  <a16:creationId xmlns:a16="http://schemas.microsoft.com/office/drawing/2014/main" id="{284B26EF-0363-43DC-AD44-99DA137741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" y="1344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8" name="Oval 2996">
              <a:extLst>
                <a:ext uri="{FF2B5EF4-FFF2-40B4-BE49-F238E27FC236}">
                  <a16:creationId xmlns:a16="http://schemas.microsoft.com/office/drawing/2014/main" id="{04A28258-8739-44A0-B417-4DDDC79CB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1253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29" name="WordArt 2997">
              <a:extLst>
                <a:ext uri="{FF2B5EF4-FFF2-40B4-BE49-F238E27FC236}">
                  <a16:creationId xmlns:a16="http://schemas.microsoft.com/office/drawing/2014/main" id="{9795849D-66D2-461D-A249-41824700CFE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-3600000">
              <a:off x="4102" y="1099"/>
              <a:ext cx="352" cy="13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00"/>
                  </a:solidFill>
                  <a:latin typeface="ＭＳ Ｐゴシック" panose="020B0600070205080204" pitchFamily="50" charset="-128"/>
                </a:rPr>
                <a:t>スカッシュ</a:t>
              </a:r>
            </a:p>
          </p:txBody>
        </p:sp>
      </p:grpSp>
      <p:grpSp>
        <p:nvGrpSpPr>
          <p:cNvPr id="21430" name="Group 2998">
            <a:extLst>
              <a:ext uri="{FF2B5EF4-FFF2-40B4-BE49-F238E27FC236}">
                <a16:creationId xmlns:a16="http://schemas.microsoft.com/office/drawing/2014/main" id="{BF511B69-0403-4057-87F3-6C10B31CBA2C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4724400"/>
            <a:ext cx="582612" cy="1584325"/>
            <a:chOff x="5161" y="1765"/>
            <a:chExt cx="676" cy="1843"/>
          </a:xfrm>
        </p:grpSpPr>
        <p:sp>
          <p:nvSpPr>
            <p:cNvPr id="21431" name="Rectangle 2999">
              <a:extLst>
                <a:ext uri="{FF2B5EF4-FFF2-40B4-BE49-F238E27FC236}">
                  <a16:creationId xmlns:a16="http://schemas.microsoft.com/office/drawing/2014/main" id="{16DE6E12-BFE4-487D-B603-889A38622A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7" y="1765"/>
              <a:ext cx="184" cy="14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7607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6078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2" name="Freeform 3000">
              <a:extLst>
                <a:ext uri="{FF2B5EF4-FFF2-40B4-BE49-F238E27FC236}">
                  <a16:creationId xmlns:a16="http://schemas.microsoft.com/office/drawing/2014/main" id="{2A71E99B-7ACE-4E94-BB8E-8AFEE549B8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" y="1878"/>
              <a:ext cx="676" cy="1730"/>
            </a:xfrm>
            <a:custGeom>
              <a:avLst/>
              <a:gdLst>
                <a:gd name="T0" fmla="*/ 397 w 624"/>
                <a:gd name="T1" fmla="*/ 0 h 1730"/>
                <a:gd name="T2" fmla="*/ 227 w 624"/>
                <a:gd name="T3" fmla="*/ 0 h 1730"/>
                <a:gd name="T4" fmla="*/ 227 w 624"/>
                <a:gd name="T5" fmla="*/ 57 h 1730"/>
                <a:gd name="T6" fmla="*/ 0 w 624"/>
                <a:gd name="T7" fmla="*/ 369 h 1730"/>
                <a:gd name="T8" fmla="*/ 0 w 624"/>
                <a:gd name="T9" fmla="*/ 1588 h 1730"/>
                <a:gd name="T10" fmla="*/ 86 w 624"/>
                <a:gd name="T11" fmla="*/ 1730 h 1730"/>
                <a:gd name="T12" fmla="*/ 539 w 624"/>
                <a:gd name="T13" fmla="*/ 1730 h 1730"/>
                <a:gd name="T14" fmla="*/ 624 w 624"/>
                <a:gd name="T15" fmla="*/ 1588 h 1730"/>
                <a:gd name="T16" fmla="*/ 624 w 624"/>
                <a:gd name="T17" fmla="*/ 369 h 1730"/>
                <a:gd name="T18" fmla="*/ 397 w 624"/>
                <a:gd name="T19" fmla="*/ 57 h 1730"/>
                <a:gd name="T20" fmla="*/ 397 w 624"/>
                <a:gd name="T2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730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cubicBezTo>
                    <a:pt x="189" y="119"/>
                    <a:pt x="38" y="114"/>
                    <a:pt x="0" y="369"/>
                  </a:cubicBezTo>
                  <a:lnTo>
                    <a:pt x="0" y="1588"/>
                  </a:lnTo>
                  <a:lnTo>
                    <a:pt x="86" y="1730"/>
                  </a:lnTo>
                  <a:lnTo>
                    <a:pt x="539" y="1730"/>
                  </a:lnTo>
                  <a:lnTo>
                    <a:pt x="624" y="1588"/>
                  </a:lnTo>
                  <a:lnTo>
                    <a:pt x="624" y="369"/>
                  </a:lnTo>
                  <a:cubicBezTo>
                    <a:pt x="586" y="114"/>
                    <a:pt x="435" y="119"/>
                    <a:pt x="397" y="57"/>
                  </a:cubicBezTo>
                  <a:lnTo>
                    <a:pt x="397" y="0"/>
                  </a:lnTo>
                  <a:close/>
                </a:path>
              </a:pathLst>
            </a:custGeom>
            <a:solidFill>
              <a:srgbClr val="CCFFFF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33" name="AutoShape 3001">
              <a:extLst>
                <a:ext uri="{FF2B5EF4-FFF2-40B4-BE49-F238E27FC236}">
                  <a16:creationId xmlns:a16="http://schemas.microsoft.com/office/drawing/2014/main" id="{B6578213-F5CA-4349-BD53-1B74CCCB10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284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4" name="AutoShape 3002">
              <a:extLst>
                <a:ext uri="{FF2B5EF4-FFF2-40B4-BE49-F238E27FC236}">
                  <a16:creationId xmlns:a16="http://schemas.microsoft.com/office/drawing/2014/main" id="{A7FFE127-8E0E-4F26-8D1A-07714E3AF8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2959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5" name="AutoShape 3003">
              <a:extLst>
                <a:ext uri="{FF2B5EF4-FFF2-40B4-BE49-F238E27FC236}">
                  <a16:creationId xmlns:a16="http://schemas.microsoft.com/office/drawing/2014/main" id="{156FC49D-652D-438D-8A79-EFE29BA449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307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6" name="AutoShape 3004">
              <a:extLst>
                <a:ext uri="{FF2B5EF4-FFF2-40B4-BE49-F238E27FC236}">
                  <a16:creationId xmlns:a16="http://schemas.microsoft.com/office/drawing/2014/main" id="{15DAB51B-D83A-4D86-9011-6F8B92346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318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7" name="AutoShape 3005">
              <a:extLst>
                <a:ext uri="{FF2B5EF4-FFF2-40B4-BE49-F238E27FC236}">
                  <a16:creationId xmlns:a16="http://schemas.microsoft.com/office/drawing/2014/main" id="{D4137A69-D5BC-4167-8606-39E20B1B4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3" y="330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CECFF">
                    <a:gamma/>
                    <a:shade val="72941"/>
                    <a:invGamma/>
                  </a:srgbClr>
                </a:gs>
                <a:gs pos="100000">
                  <a:srgbClr val="CCE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38" name="Oval 3006">
              <a:extLst>
                <a:ext uri="{FF2B5EF4-FFF2-40B4-BE49-F238E27FC236}">
                  <a16:creationId xmlns:a16="http://schemas.microsoft.com/office/drawing/2014/main" id="{69FB336A-6D39-4222-B8A9-9A7FCA52B8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5" y="2024"/>
              <a:ext cx="408" cy="134"/>
            </a:xfrm>
            <a:prstGeom prst="ellipse">
              <a:avLst/>
            </a:prstGeom>
            <a:gradFill rotWithShape="1">
              <a:gsLst>
                <a:gs pos="0">
                  <a:srgbClr val="CCECFF">
                    <a:gamma/>
                    <a:tint val="0"/>
                    <a:invGamma/>
                  </a:srgbClr>
                </a:gs>
                <a:gs pos="100000">
                  <a:srgbClr val="CCECFF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447" name="Group 3015">
            <a:extLst>
              <a:ext uri="{FF2B5EF4-FFF2-40B4-BE49-F238E27FC236}">
                <a16:creationId xmlns:a16="http://schemas.microsoft.com/office/drawing/2014/main" id="{E7B2F44D-E395-4F23-B228-33A0DD14AFF3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2852738"/>
            <a:ext cx="533400" cy="1512887"/>
            <a:chOff x="1759" y="1797"/>
            <a:chExt cx="336" cy="953"/>
          </a:xfrm>
        </p:grpSpPr>
        <p:sp>
          <p:nvSpPr>
            <p:cNvPr id="21441" name="Freeform 3009">
              <a:extLst>
                <a:ext uri="{FF2B5EF4-FFF2-40B4-BE49-F238E27FC236}">
                  <a16:creationId xmlns:a16="http://schemas.microsoft.com/office/drawing/2014/main" id="{65427BC5-FF76-4E69-8E51-E54D2529AD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861"/>
              <a:ext cx="336" cy="889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CC66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42" name="Rectangle 3010">
              <a:extLst>
                <a:ext uri="{FF2B5EF4-FFF2-40B4-BE49-F238E27FC236}">
                  <a16:creationId xmlns:a16="http://schemas.microsoft.com/office/drawing/2014/main" id="{7837E1FF-DC65-492F-8511-A31AA2F8F8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27"/>
              <a:ext cx="336" cy="509"/>
            </a:xfrm>
            <a:prstGeom prst="rect">
              <a:avLst/>
            </a:prstGeom>
            <a:gradFill rotWithShape="1">
              <a:gsLst>
                <a:gs pos="0">
                  <a:srgbClr val="CC0000">
                    <a:gamma/>
                    <a:shade val="46275"/>
                    <a:invGamma/>
                  </a:srgbClr>
                </a:gs>
                <a:gs pos="5000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43" name="Freeform 3011">
              <a:extLst>
                <a:ext uri="{FF2B5EF4-FFF2-40B4-BE49-F238E27FC236}">
                  <a16:creationId xmlns:a16="http://schemas.microsoft.com/office/drawing/2014/main" id="{D1F959BA-4D50-4A40-9E83-3700F5D773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" y="1797"/>
              <a:ext cx="144" cy="99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44" name="Oval 3012">
              <a:extLst>
                <a:ext uri="{FF2B5EF4-FFF2-40B4-BE49-F238E27FC236}">
                  <a16:creationId xmlns:a16="http://schemas.microsoft.com/office/drawing/2014/main" id="{6A178456-62D7-482D-B63D-8CE407C94A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2007"/>
              <a:ext cx="204" cy="67"/>
            </a:xfrm>
            <a:prstGeom prst="ellipse">
              <a:avLst/>
            </a:prstGeom>
            <a:gradFill rotWithShape="1">
              <a:gsLst>
                <a:gs pos="0">
                  <a:srgbClr val="CC6600">
                    <a:gamma/>
                    <a:tint val="0"/>
                    <a:invGamma/>
                  </a:srgbClr>
                </a:gs>
                <a:gs pos="100000">
                  <a:srgbClr val="CC6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45" name="Oval 3013">
              <a:extLst>
                <a:ext uri="{FF2B5EF4-FFF2-40B4-BE49-F238E27FC236}">
                  <a16:creationId xmlns:a16="http://schemas.microsoft.com/office/drawing/2014/main" id="{4CF588A6-17E3-4DBD-A636-12A33E7273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0"/>
              <a:ext cx="227" cy="454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46" name="WordArt 3014">
              <a:extLst>
                <a:ext uri="{FF2B5EF4-FFF2-40B4-BE49-F238E27FC236}">
                  <a16:creationId xmlns:a16="http://schemas.microsoft.com/office/drawing/2014/main" id="{72A7222B-FF7F-4F6D-94C5-F69700DC16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37" y="2202"/>
              <a:ext cx="182" cy="3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紅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茶</a:t>
              </a:r>
            </a:p>
          </p:txBody>
        </p:sp>
      </p:grpSp>
      <p:grpSp>
        <p:nvGrpSpPr>
          <p:cNvPr id="21448" name="Group 3016">
            <a:extLst>
              <a:ext uri="{FF2B5EF4-FFF2-40B4-BE49-F238E27FC236}">
                <a16:creationId xmlns:a16="http://schemas.microsoft.com/office/drawing/2014/main" id="{97EDC743-7AF7-4C8D-88EF-7EB970F4E642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2852738"/>
            <a:ext cx="533400" cy="1512887"/>
            <a:chOff x="1759" y="1797"/>
            <a:chExt cx="336" cy="953"/>
          </a:xfrm>
        </p:grpSpPr>
        <p:sp>
          <p:nvSpPr>
            <p:cNvPr id="21449" name="Freeform 3017">
              <a:extLst>
                <a:ext uri="{FF2B5EF4-FFF2-40B4-BE49-F238E27FC236}">
                  <a16:creationId xmlns:a16="http://schemas.microsoft.com/office/drawing/2014/main" id="{C51714D1-04C3-4B86-8719-15A732BE8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1861"/>
              <a:ext cx="336" cy="889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0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50" name="Rectangle 3018">
              <a:extLst>
                <a:ext uri="{FF2B5EF4-FFF2-40B4-BE49-F238E27FC236}">
                  <a16:creationId xmlns:a16="http://schemas.microsoft.com/office/drawing/2014/main" id="{EE6E9677-E59A-4183-B8A1-D5B8D2D2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127"/>
              <a:ext cx="336" cy="509"/>
            </a:xfrm>
            <a:prstGeom prst="rect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1" name="Freeform 3019">
              <a:extLst>
                <a:ext uri="{FF2B5EF4-FFF2-40B4-BE49-F238E27FC236}">
                  <a16:creationId xmlns:a16="http://schemas.microsoft.com/office/drawing/2014/main" id="{5F06E891-A337-4DB5-BEF2-16186F97F1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5" y="1797"/>
              <a:ext cx="144" cy="99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52" name="Oval 3020">
              <a:extLst>
                <a:ext uri="{FF2B5EF4-FFF2-40B4-BE49-F238E27FC236}">
                  <a16:creationId xmlns:a16="http://schemas.microsoft.com/office/drawing/2014/main" id="{66CDA7F0-4DED-4D4B-B80F-2122DEED76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9" y="2007"/>
              <a:ext cx="204" cy="6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3" name="Oval 3021">
              <a:extLst>
                <a:ext uri="{FF2B5EF4-FFF2-40B4-BE49-F238E27FC236}">
                  <a16:creationId xmlns:a16="http://schemas.microsoft.com/office/drawing/2014/main" id="{8AC122AB-6473-4E9D-AF47-256530925B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5" y="2160"/>
              <a:ext cx="227" cy="45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4" name="WordArt 3022">
              <a:extLst>
                <a:ext uri="{FF2B5EF4-FFF2-40B4-BE49-F238E27FC236}">
                  <a16:creationId xmlns:a16="http://schemas.microsoft.com/office/drawing/2014/main" id="{6B0A035C-B87D-4463-8B5B-2310F921A7F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37" y="2202"/>
              <a:ext cx="182" cy="324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珈</a:t>
              </a:r>
            </a:p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琲</a:t>
              </a:r>
            </a:p>
          </p:txBody>
        </p:sp>
      </p:grpSp>
      <p:grpSp>
        <p:nvGrpSpPr>
          <p:cNvPr id="21455" name="Group 3023">
            <a:extLst>
              <a:ext uri="{FF2B5EF4-FFF2-40B4-BE49-F238E27FC236}">
                <a16:creationId xmlns:a16="http://schemas.microsoft.com/office/drawing/2014/main" id="{99707914-8877-44A9-BFE0-15557F97F32B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4724400"/>
            <a:ext cx="571500" cy="1558925"/>
            <a:chOff x="489" y="1765"/>
            <a:chExt cx="676" cy="1843"/>
          </a:xfrm>
        </p:grpSpPr>
        <p:sp>
          <p:nvSpPr>
            <p:cNvPr id="21456" name="Rectangle 3024">
              <a:extLst>
                <a:ext uri="{FF2B5EF4-FFF2-40B4-BE49-F238E27FC236}">
                  <a16:creationId xmlns:a16="http://schemas.microsoft.com/office/drawing/2014/main" id="{5C041955-7144-4FD3-9943-AA854CFC96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5" y="1765"/>
              <a:ext cx="184" cy="141"/>
            </a:xfrm>
            <a:prstGeom prst="rect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7" name="Freeform 3025">
              <a:extLst>
                <a:ext uri="{FF2B5EF4-FFF2-40B4-BE49-F238E27FC236}">
                  <a16:creationId xmlns:a16="http://schemas.microsoft.com/office/drawing/2014/main" id="{9251BC26-EB6C-4675-B041-FF40253C5F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" y="1878"/>
              <a:ext cx="676" cy="1730"/>
            </a:xfrm>
            <a:custGeom>
              <a:avLst/>
              <a:gdLst>
                <a:gd name="T0" fmla="*/ 397 w 624"/>
                <a:gd name="T1" fmla="*/ 0 h 1730"/>
                <a:gd name="T2" fmla="*/ 227 w 624"/>
                <a:gd name="T3" fmla="*/ 0 h 1730"/>
                <a:gd name="T4" fmla="*/ 227 w 624"/>
                <a:gd name="T5" fmla="*/ 57 h 1730"/>
                <a:gd name="T6" fmla="*/ 0 w 624"/>
                <a:gd name="T7" fmla="*/ 369 h 1730"/>
                <a:gd name="T8" fmla="*/ 0 w 624"/>
                <a:gd name="T9" fmla="*/ 1588 h 1730"/>
                <a:gd name="T10" fmla="*/ 86 w 624"/>
                <a:gd name="T11" fmla="*/ 1730 h 1730"/>
                <a:gd name="T12" fmla="*/ 539 w 624"/>
                <a:gd name="T13" fmla="*/ 1730 h 1730"/>
                <a:gd name="T14" fmla="*/ 624 w 624"/>
                <a:gd name="T15" fmla="*/ 1588 h 1730"/>
                <a:gd name="T16" fmla="*/ 624 w 624"/>
                <a:gd name="T17" fmla="*/ 369 h 1730"/>
                <a:gd name="T18" fmla="*/ 397 w 624"/>
                <a:gd name="T19" fmla="*/ 57 h 1730"/>
                <a:gd name="T20" fmla="*/ 397 w 624"/>
                <a:gd name="T21" fmla="*/ 0 h 1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4" h="1730">
                  <a:moveTo>
                    <a:pt x="397" y="0"/>
                  </a:moveTo>
                  <a:lnTo>
                    <a:pt x="227" y="0"/>
                  </a:lnTo>
                  <a:lnTo>
                    <a:pt x="227" y="57"/>
                  </a:lnTo>
                  <a:cubicBezTo>
                    <a:pt x="189" y="119"/>
                    <a:pt x="38" y="114"/>
                    <a:pt x="0" y="369"/>
                  </a:cubicBezTo>
                  <a:lnTo>
                    <a:pt x="0" y="1588"/>
                  </a:lnTo>
                  <a:lnTo>
                    <a:pt x="86" y="1730"/>
                  </a:lnTo>
                  <a:lnTo>
                    <a:pt x="539" y="1730"/>
                  </a:lnTo>
                  <a:lnTo>
                    <a:pt x="624" y="1588"/>
                  </a:lnTo>
                  <a:lnTo>
                    <a:pt x="624" y="369"/>
                  </a:lnTo>
                  <a:cubicBezTo>
                    <a:pt x="586" y="114"/>
                    <a:pt x="435" y="119"/>
                    <a:pt x="397" y="57"/>
                  </a:cubicBezTo>
                  <a:lnTo>
                    <a:pt x="397" y="0"/>
                  </a:lnTo>
                  <a:close/>
                </a:path>
              </a:pathLst>
            </a:custGeom>
            <a:solidFill>
              <a:srgbClr val="8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58" name="Rectangle 3026">
              <a:extLst>
                <a:ext uri="{FF2B5EF4-FFF2-40B4-BE49-F238E27FC236}">
                  <a16:creationId xmlns:a16="http://schemas.microsoft.com/office/drawing/2014/main" id="{E2192086-A845-4BB0-B7E1-1E38E0EE6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51"/>
              <a:ext cx="676" cy="538"/>
            </a:xfrm>
            <a:prstGeom prst="rect">
              <a:avLst/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59" name="AutoShape 3027">
              <a:extLst>
                <a:ext uri="{FF2B5EF4-FFF2-40B4-BE49-F238E27FC236}">
                  <a16:creationId xmlns:a16="http://schemas.microsoft.com/office/drawing/2014/main" id="{AF159D97-AA08-4EC3-A192-5FDB3D4EBC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84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0" name="AutoShape 3028">
              <a:extLst>
                <a:ext uri="{FF2B5EF4-FFF2-40B4-BE49-F238E27FC236}">
                  <a16:creationId xmlns:a16="http://schemas.microsoft.com/office/drawing/2014/main" id="{CC28B326-B57A-48CA-80A9-C64227E2C9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2959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1" name="AutoShape 3029">
              <a:extLst>
                <a:ext uri="{FF2B5EF4-FFF2-40B4-BE49-F238E27FC236}">
                  <a16:creationId xmlns:a16="http://schemas.microsoft.com/office/drawing/2014/main" id="{5077FE12-0D0D-47CB-9678-65A2CF1C6E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073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2" name="AutoShape 3030">
              <a:extLst>
                <a:ext uri="{FF2B5EF4-FFF2-40B4-BE49-F238E27FC236}">
                  <a16:creationId xmlns:a16="http://schemas.microsoft.com/office/drawing/2014/main" id="{6C8F5124-76D8-4223-81D3-8CCCDF443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186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3" name="AutoShape 3031">
              <a:extLst>
                <a:ext uri="{FF2B5EF4-FFF2-40B4-BE49-F238E27FC236}">
                  <a16:creationId xmlns:a16="http://schemas.microsoft.com/office/drawing/2014/main" id="{9C33B703-09E5-49CD-9B9C-C72BD5D11D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" y="3300"/>
              <a:ext cx="552" cy="8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100000">
                  <a:srgbClr val="80000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4" name="Oval 3032">
              <a:extLst>
                <a:ext uri="{FF2B5EF4-FFF2-40B4-BE49-F238E27FC236}">
                  <a16:creationId xmlns:a16="http://schemas.microsoft.com/office/drawing/2014/main" id="{82A088BC-0E33-4DF8-B536-009EFE8952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024"/>
              <a:ext cx="408" cy="134"/>
            </a:xfrm>
            <a:prstGeom prst="ellipse">
              <a:avLst/>
            </a:prstGeom>
            <a:gradFill rotWithShape="1">
              <a:gsLst>
                <a:gs pos="0">
                  <a:srgbClr val="993300">
                    <a:gamma/>
                    <a:tint val="0"/>
                    <a:invGamma/>
                  </a:srgbClr>
                </a:gs>
                <a:gs pos="100000">
                  <a:srgbClr val="99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5" name="Oval 3033">
              <a:extLst>
                <a:ext uri="{FF2B5EF4-FFF2-40B4-BE49-F238E27FC236}">
                  <a16:creationId xmlns:a16="http://schemas.microsoft.com/office/drawing/2014/main" id="{9F7005C1-480B-4199-9D5B-C6663910B8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341"/>
              <a:ext cx="589" cy="364"/>
            </a:xfrm>
            <a:prstGeom prst="ellipse">
              <a:avLst/>
            </a:prstGeom>
            <a:solidFill>
              <a:srgbClr val="000000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66" name="WordArt 3034">
              <a:extLst>
                <a:ext uri="{FF2B5EF4-FFF2-40B4-BE49-F238E27FC236}">
                  <a16:creationId xmlns:a16="http://schemas.microsoft.com/office/drawing/2014/main" id="{58495FB6-7B07-4C61-ACD8-ED3C22CE30F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74" y="2432"/>
              <a:ext cx="505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烏龍茶</a:t>
              </a:r>
            </a:p>
          </p:txBody>
        </p:sp>
      </p:grpSp>
      <p:grpSp>
        <p:nvGrpSpPr>
          <p:cNvPr id="21499" name="Group 3067">
            <a:extLst>
              <a:ext uri="{FF2B5EF4-FFF2-40B4-BE49-F238E27FC236}">
                <a16:creationId xmlns:a16="http://schemas.microsoft.com/office/drawing/2014/main" id="{A36AC180-8D0F-4BD6-ADBF-728CEFCA8597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3255963"/>
            <a:ext cx="533400" cy="1081087"/>
            <a:chOff x="4118" y="2051"/>
            <a:chExt cx="336" cy="681"/>
          </a:xfrm>
        </p:grpSpPr>
        <p:sp>
          <p:nvSpPr>
            <p:cNvPr id="21476" name="Freeform 3044">
              <a:extLst>
                <a:ext uri="{FF2B5EF4-FFF2-40B4-BE49-F238E27FC236}">
                  <a16:creationId xmlns:a16="http://schemas.microsoft.com/office/drawing/2014/main" id="{E03E2BD9-4B31-4663-9152-ADBE0180C4F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115"/>
              <a:ext cx="336" cy="617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9933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77" name="Rectangle 3045">
              <a:extLst>
                <a:ext uri="{FF2B5EF4-FFF2-40B4-BE49-F238E27FC236}">
                  <a16:creationId xmlns:a16="http://schemas.microsoft.com/office/drawing/2014/main" id="{CE810A96-E719-484B-8E7F-0127F5F714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324"/>
              <a:ext cx="336" cy="317"/>
            </a:xfrm>
            <a:prstGeom prst="rect">
              <a:avLst/>
            </a:pr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78" name="Freeform 3046">
              <a:extLst>
                <a:ext uri="{FF2B5EF4-FFF2-40B4-BE49-F238E27FC236}">
                  <a16:creationId xmlns:a16="http://schemas.microsoft.com/office/drawing/2014/main" id="{25423A13-CE02-4B48-B15E-E461D85595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4" y="2051"/>
              <a:ext cx="144" cy="99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46275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79" name="Oval 3047">
              <a:extLst>
                <a:ext uri="{FF2B5EF4-FFF2-40B4-BE49-F238E27FC236}">
                  <a16:creationId xmlns:a16="http://schemas.microsoft.com/office/drawing/2014/main" id="{0572E23E-1CAB-4393-966B-62AA38CD66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8" y="2233"/>
              <a:ext cx="204" cy="67"/>
            </a:xfrm>
            <a:prstGeom prst="ellipse">
              <a:avLst/>
            </a:prstGeom>
            <a:gradFill rotWithShape="1">
              <a:gsLst>
                <a:gs pos="0">
                  <a:srgbClr val="993300">
                    <a:gamma/>
                    <a:tint val="0"/>
                    <a:invGamma/>
                  </a:srgbClr>
                </a:gs>
                <a:gs pos="100000">
                  <a:srgbClr val="9933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1480" name="Group 3048">
              <a:extLst>
                <a:ext uri="{FF2B5EF4-FFF2-40B4-BE49-F238E27FC236}">
                  <a16:creationId xmlns:a16="http://schemas.microsoft.com/office/drawing/2014/main" id="{07C95E3F-7AD5-49CF-8C80-EA185D1061E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18" y="2369"/>
              <a:ext cx="324" cy="181"/>
              <a:chOff x="243" y="2075"/>
              <a:chExt cx="766" cy="906"/>
            </a:xfrm>
          </p:grpSpPr>
          <p:sp>
            <p:nvSpPr>
              <p:cNvPr id="21481" name="Freeform 3049">
                <a:extLst>
                  <a:ext uri="{FF2B5EF4-FFF2-40B4-BE49-F238E27FC236}">
                    <a16:creationId xmlns:a16="http://schemas.microsoft.com/office/drawing/2014/main" id="{9391ED63-16E0-418A-BF52-2FA1930A7508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72" y="2075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82" name="Freeform 3050">
                <a:extLst>
                  <a:ext uri="{FF2B5EF4-FFF2-40B4-BE49-F238E27FC236}">
                    <a16:creationId xmlns:a16="http://schemas.microsoft.com/office/drawing/2014/main" id="{EEACBC7A-8966-473A-9183-22F2DE2BC65E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612" y="2358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83" name="Freeform 3051">
                <a:extLst>
                  <a:ext uri="{FF2B5EF4-FFF2-40B4-BE49-F238E27FC236}">
                    <a16:creationId xmlns:a16="http://schemas.microsoft.com/office/drawing/2014/main" id="{62C3D711-ECFA-42A3-B731-02543B0DD955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43" y="2557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1484" name="Freeform 3052">
                <a:extLst>
                  <a:ext uri="{FF2B5EF4-FFF2-40B4-BE49-F238E27FC236}">
                    <a16:creationId xmlns:a16="http://schemas.microsoft.com/office/drawing/2014/main" id="{5B22678F-1578-4A25-8BCA-C4071C645756}"/>
                  </a:ext>
                </a:extLst>
              </p:cNvPr>
              <p:cNvSpPr>
                <a:spLocks/>
              </p:cNvSpPr>
              <p:nvPr/>
            </p:nvSpPr>
            <p:spPr bwMode="auto">
              <a:xfrm rot="8100000">
                <a:off x="583" y="2840"/>
                <a:ext cx="397" cy="141"/>
              </a:xfrm>
              <a:custGeom>
                <a:avLst/>
                <a:gdLst>
                  <a:gd name="T0" fmla="*/ 0 w 1021"/>
                  <a:gd name="T1" fmla="*/ 255 h 510"/>
                  <a:gd name="T2" fmla="*/ 142 w 1021"/>
                  <a:gd name="T3" fmla="*/ 142 h 510"/>
                  <a:gd name="T4" fmla="*/ 510 w 1021"/>
                  <a:gd name="T5" fmla="*/ 0 h 510"/>
                  <a:gd name="T6" fmla="*/ 879 w 1021"/>
                  <a:gd name="T7" fmla="*/ 142 h 510"/>
                  <a:gd name="T8" fmla="*/ 1021 w 1021"/>
                  <a:gd name="T9" fmla="*/ 255 h 510"/>
                  <a:gd name="T10" fmla="*/ 879 w 1021"/>
                  <a:gd name="T11" fmla="*/ 368 h 510"/>
                  <a:gd name="T12" fmla="*/ 510 w 1021"/>
                  <a:gd name="T13" fmla="*/ 510 h 510"/>
                  <a:gd name="T14" fmla="*/ 142 w 1021"/>
                  <a:gd name="T15" fmla="*/ 368 h 510"/>
                  <a:gd name="T16" fmla="*/ 0 w 1021"/>
                  <a:gd name="T17" fmla="*/ 25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1" h="510">
                    <a:moveTo>
                      <a:pt x="0" y="255"/>
                    </a:moveTo>
                    <a:lnTo>
                      <a:pt x="142" y="142"/>
                    </a:lnTo>
                    <a:cubicBezTo>
                      <a:pt x="227" y="100"/>
                      <a:pt x="387" y="0"/>
                      <a:pt x="510" y="0"/>
                    </a:cubicBezTo>
                    <a:cubicBezTo>
                      <a:pt x="633" y="0"/>
                      <a:pt x="794" y="100"/>
                      <a:pt x="879" y="142"/>
                    </a:cubicBezTo>
                    <a:lnTo>
                      <a:pt x="1021" y="255"/>
                    </a:lnTo>
                    <a:lnTo>
                      <a:pt x="879" y="368"/>
                    </a:lnTo>
                    <a:cubicBezTo>
                      <a:pt x="794" y="410"/>
                      <a:pt x="633" y="510"/>
                      <a:pt x="510" y="510"/>
                    </a:cubicBezTo>
                    <a:cubicBezTo>
                      <a:pt x="387" y="510"/>
                      <a:pt x="227" y="410"/>
                      <a:pt x="142" y="368"/>
                    </a:cubicBezTo>
                    <a:lnTo>
                      <a:pt x="0" y="255"/>
                    </a:lnTo>
                    <a:close/>
                  </a:path>
                </a:pathLst>
              </a:custGeom>
              <a:solidFill>
                <a:srgbClr val="FFFFFF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1485" name="WordArt 3053">
              <a:extLst>
                <a:ext uri="{FF2B5EF4-FFF2-40B4-BE49-F238E27FC236}">
                  <a16:creationId xmlns:a16="http://schemas.microsoft.com/office/drawing/2014/main" id="{DD5E9CEB-8084-403D-B657-64E23B0ED75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164" y="2414"/>
              <a:ext cx="226" cy="14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お茶</a:t>
              </a:r>
            </a:p>
          </p:txBody>
        </p:sp>
      </p:grpSp>
      <p:grpSp>
        <p:nvGrpSpPr>
          <p:cNvPr id="21498" name="Group 3066">
            <a:extLst>
              <a:ext uri="{FF2B5EF4-FFF2-40B4-BE49-F238E27FC236}">
                <a16:creationId xmlns:a16="http://schemas.microsoft.com/office/drawing/2014/main" id="{D3C6E895-A270-48AE-8937-9EBF006B2C87}"/>
              </a:ext>
            </a:extLst>
          </p:cNvPr>
          <p:cNvGrpSpPr>
            <a:grpSpLocks/>
          </p:cNvGrpSpPr>
          <p:nvPr/>
        </p:nvGrpSpPr>
        <p:grpSpPr bwMode="auto">
          <a:xfrm>
            <a:off x="8408988" y="3282950"/>
            <a:ext cx="533400" cy="1081088"/>
            <a:chOff x="5297" y="2068"/>
            <a:chExt cx="336" cy="681"/>
          </a:xfrm>
        </p:grpSpPr>
        <p:sp>
          <p:nvSpPr>
            <p:cNvPr id="21486" name="Freeform 3054">
              <a:extLst>
                <a:ext uri="{FF2B5EF4-FFF2-40B4-BE49-F238E27FC236}">
                  <a16:creationId xmlns:a16="http://schemas.microsoft.com/office/drawing/2014/main" id="{B4E6913C-4302-4C30-A856-3FCAED2921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297" y="2132"/>
              <a:ext cx="336" cy="617"/>
            </a:xfrm>
            <a:custGeom>
              <a:avLst/>
              <a:gdLst>
                <a:gd name="T0" fmla="*/ 0 w 680"/>
                <a:gd name="T1" fmla="*/ 1701 h 1909"/>
                <a:gd name="T2" fmla="*/ 340 w 680"/>
                <a:gd name="T3" fmla="*/ 1814 h 1909"/>
                <a:gd name="T4" fmla="*/ 680 w 680"/>
                <a:gd name="T5" fmla="*/ 1701 h 1909"/>
                <a:gd name="T6" fmla="*/ 680 w 680"/>
                <a:gd name="T7" fmla="*/ 567 h 1909"/>
                <a:gd name="T8" fmla="*/ 454 w 680"/>
                <a:gd name="T9" fmla="*/ 226 h 1909"/>
                <a:gd name="T10" fmla="*/ 454 w 680"/>
                <a:gd name="T11" fmla="*/ 0 h 1909"/>
                <a:gd name="T12" fmla="*/ 227 w 680"/>
                <a:gd name="T13" fmla="*/ 0 h 1909"/>
                <a:gd name="T14" fmla="*/ 227 w 680"/>
                <a:gd name="T15" fmla="*/ 226 h 1909"/>
                <a:gd name="T16" fmla="*/ 0 w 680"/>
                <a:gd name="T17" fmla="*/ 567 h 1909"/>
                <a:gd name="T18" fmla="*/ 0 w 680"/>
                <a:gd name="T19" fmla="*/ 1701 h 1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0" h="1909">
                  <a:moveTo>
                    <a:pt x="0" y="1701"/>
                  </a:moveTo>
                  <a:cubicBezTo>
                    <a:pt x="57" y="1909"/>
                    <a:pt x="227" y="1814"/>
                    <a:pt x="340" y="1814"/>
                  </a:cubicBezTo>
                  <a:cubicBezTo>
                    <a:pt x="453" y="1814"/>
                    <a:pt x="623" y="1909"/>
                    <a:pt x="680" y="1701"/>
                  </a:cubicBezTo>
                  <a:lnTo>
                    <a:pt x="680" y="567"/>
                  </a:lnTo>
                  <a:cubicBezTo>
                    <a:pt x="642" y="321"/>
                    <a:pt x="492" y="320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20"/>
                    <a:pt x="38" y="321"/>
                    <a:pt x="0" y="567"/>
                  </a:cubicBezTo>
                  <a:lnTo>
                    <a:pt x="0" y="1701"/>
                  </a:lnTo>
                  <a:close/>
                </a:path>
              </a:pathLst>
            </a:custGeom>
            <a:solidFill>
              <a:srgbClr val="00000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87" name="Rectangle 3055">
              <a:extLst>
                <a:ext uri="{FF2B5EF4-FFF2-40B4-BE49-F238E27FC236}">
                  <a16:creationId xmlns:a16="http://schemas.microsoft.com/office/drawing/2014/main" id="{93EFCC0C-FE1A-46A6-8812-2FE629DED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2341"/>
              <a:ext cx="336" cy="317"/>
            </a:xfrm>
            <a:prstGeom prst="rect">
              <a:avLst/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88" name="Freeform 3056">
              <a:extLst>
                <a:ext uri="{FF2B5EF4-FFF2-40B4-BE49-F238E27FC236}">
                  <a16:creationId xmlns:a16="http://schemas.microsoft.com/office/drawing/2014/main" id="{F97E6DC4-CB39-48DB-A9F2-88C52E8703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2068"/>
              <a:ext cx="144" cy="99"/>
            </a:xfrm>
            <a:custGeom>
              <a:avLst/>
              <a:gdLst>
                <a:gd name="T0" fmla="*/ 0 w 340"/>
                <a:gd name="T1" fmla="*/ 369 h 369"/>
                <a:gd name="T2" fmla="*/ 28 w 340"/>
                <a:gd name="T3" fmla="*/ 0 h 369"/>
                <a:gd name="T4" fmla="*/ 312 w 340"/>
                <a:gd name="T5" fmla="*/ 0 h 369"/>
                <a:gd name="T6" fmla="*/ 340 w 340"/>
                <a:gd name="T7" fmla="*/ 369 h 369"/>
                <a:gd name="T8" fmla="*/ 0 w 340"/>
                <a:gd name="T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0" h="369">
                  <a:moveTo>
                    <a:pt x="0" y="369"/>
                  </a:moveTo>
                  <a:lnTo>
                    <a:pt x="28" y="0"/>
                  </a:lnTo>
                  <a:lnTo>
                    <a:pt x="312" y="0"/>
                  </a:lnTo>
                  <a:lnTo>
                    <a:pt x="340" y="369"/>
                  </a:lnTo>
                  <a:lnTo>
                    <a:pt x="0" y="3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72941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72941"/>
                    <a:invGamma/>
                  </a:schemeClr>
                </a:gs>
              </a:gsLst>
              <a:lin ang="0" scaled="1"/>
            </a:gra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89" name="Oval 3057">
              <a:extLst>
                <a:ext uri="{FF2B5EF4-FFF2-40B4-BE49-F238E27FC236}">
                  <a16:creationId xmlns:a16="http://schemas.microsoft.com/office/drawing/2014/main" id="{51D488CB-4FC9-4B92-8E8C-8C1EA9AED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7" y="2250"/>
              <a:ext cx="204" cy="67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96" name="Oval 3064">
              <a:extLst>
                <a:ext uri="{FF2B5EF4-FFF2-40B4-BE49-F238E27FC236}">
                  <a16:creationId xmlns:a16="http://schemas.microsoft.com/office/drawing/2014/main" id="{254BA385-7AF9-4FA0-81AD-23CBD017D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18" y="2415"/>
              <a:ext cx="297" cy="18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497" name="WordArt 3065">
              <a:extLst>
                <a:ext uri="{FF2B5EF4-FFF2-40B4-BE49-F238E27FC236}">
                  <a16:creationId xmlns:a16="http://schemas.microsoft.com/office/drawing/2014/main" id="{6D911462-1708-4F34-B375-BB564BE4227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343" y="2431"/>
              <a:ext cx="226" cy="14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珈琲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BED552E0-4F31-4B20-83D6-0523726690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缶</a:t>
            </a:r>
          </a:p>
        </p:txBody>
      </p:sp>
      <p:grpSp>
        <p:nvGrpSpPr>
          <p:cNvPr id="27689" name="Group 41">
            <a:extLst>
              <a:ext uri="{FF2B5EF4-FFF2-40B4-BE49-F238E27FC236}">
                <a16:creationId xmlns:a16="http://schemas.microsoft.com/office/drawing/2014/main" id="{41DF8ADC-6ED0-4750-A402-FADC38C2920E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3213100"/>
            <a:ext cx="757237" cy="1152525"/>
            <a:chOff x="1714" y="799"/>
            <a:chExt cx="477" cy="726"/>
          </a:xfrm>
        </p:grpSpPr>
        <p:sp>
          <p:nvSpPr>
            <p:cNvPr id="27690" name="AutoShape 42">
              <a:extLst>
                <a:ext uri="{FF2B5EF4-FFF2-40B4-BE49-F238E27FC236}">
                  <a16:creationId xmlns:a16="http://schemas.microsoft.com/office/drawing/2014/main" id="{2F08FB84-3100-4B32-B9CF-A3C54003F4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4" y="799"/>
              <a:ext cx="458" cy="725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800000">
                    <a:gamma/>
                    <a:shade val="46275"/>
                    <a:invGamma/>
                  </a:srgbClr>
                </a:gs>
                <a:gs pos="50000">
                  <a:srgbClr val="800000"/>
                </a:gs>
                <a:gs pos="100000">
                  <a:srgbClr val="80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1" name="AutoShape 43">
              <a:extLst>
                <a:ext uri="{FF2B5EF4-FFF2-40B4-BE49-F238E27FC236}">
                  <a16:creationId xmlns:a16="http://schemas.microsoft.com/office/drawing/2014/main" id="{4571D57F-5FFD-4D13-845B-84F4A2BC20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99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2" name="AutoShape 44">
              <a:extLst>
                <a:ext uri="{FF2B5EF4-FFF2-40B4-BE49-F238E27FC236}">
                  <a16:creationId xmlns:a16="http://schemas.microsoft.com/office/drawing/2014/main" id="{E8934567-B3C5-419E-8966-EB87AD8053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00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3" name="WordArt 45">
              <a:extLst>
                <a:ext uri="{FF2B5EF4-FFF2-40B4-BE49-F238E27FC236}">
                  <a16:creationId xmlns:a16="http://schemas.microsoft.com/office/drawing/2014/main" id="{8726EE23-2689-4CE0-879F-B0672C79DF22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9600000">
              <a:off x="1716" y="1046"/>
              <a:ext cx="499" cy="24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10579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ＭＳ Ｐゴシック" panose="020B0600070205080204" pitchFamily="50" charset="-128"/>
                </a:rPr>
                <a:t>Morning</a:t>
              </a:r>
              <a:endParaRPr lang="ja-JP" altLang="en-US" sz="3600" kern="10">
                <a:solidFill>
                  <a:schemeClr val="bg1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7694" name="Group 46">
            <a:extLst>
              <a:ext uri="{FF2B5EF4-FFF2-40B4-BE49-F238E27FC236}">
                <a16:creationId xmlns:a16="http://schemas.microsoft.com/office/drawing/2014/main" id="{5534C18E-50B4-49FE-ABF5-4907207315E7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836613"/>
            <a:ext cx="757237" cy="1584325"/>
            <a:chOff x="535" y="527"/>
            <a:chExt cx="477" cy="998"/>
          </a:xfrm>
        </p:grpSpPr>
        <p:sp>
          <p:nvSpPr>
            <p:cNvPr id="27695" name="AutoShape 47">
              <a:extLst>
                <a:ext uri="{FF2B5EF4-FFF2-40B4-BE49-F238E27FC236}">
                  <a16:creationId xmlns:a16="http://schemas.microsoft.com/office/drawing/2014/main" id="{A79F855E-6556-4C2F-B68B-A97978FAF5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" y="527"/>
              <a:ext cx="45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993300">
                    <a:gamma/>
                    <a:shade val="46275"/>
                    <a:invGamma/>
                  </a:srgbClr>
                </a:gs>
                <a:gs pos="50000">
                  <a:srgbClr val="993300"/>
                </a:gs>
                <a:gs pos="100000">
                  <a:srgbClr val="9933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6" name="AutoShape 48" descr="市松模様 (大)">
              <a:extLst>
                <a:ext uri="{FF2B5EF4-FFF2-40B4-BE49-F238E27FC236}">
                  <a16:creationId xmlns:a16="http://schemas.microsoft.com/office/drawing/2014/main" id="{25CDB8A7-D334-48F9-882C-834848446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527"/>
              <a:ext cx="458" cy="997"/>
            </a:xfrm>
            <a:prstGeom prst="roundRect">
              <a:avLst>
                <a:gd name="adj" fmla="val 6648"/>
              </a:avLst>
            </a:prstGeom>
            <a:pattFill prst="lgCheck">
              <a:fgClr>
                <a:schemeClr val="bg1">
                  <a:alpha val="10001"/>
                </a:schemeClr>
              </a:fgClr>
              <a:bgClr>
                <a:srgbClr val="000000">
                  <a:alpha val="10001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7" name="WordArt 49">
              <a:extLst>
                <a:ext uri="{FF2B5EF4-FFF2-40B4-BE49-F238E27FC236}">
                  <a16:creationId xmlns:a16="http://schemas.microsoft.com/office/drawing/2014/main" id="{8FD47DB8-F0B3-44A7-8BEE-BADD34E246B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7800000">
              <a:off x="479" y="904"/>
              <a:ext cx="623" cy="27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10579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Coffee</a:t>
              </a:r>
              <a:endParaRPr lang="ja-JP" altLang="en-US" sz="3600" kern="10">
                <a:ln w="63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27698" name="AutoShape 50">
              <a:extLst>
                <a:ext uri="{FF2B5EF4-FFF2-40B4-BE49-F238E27FC236}">
                  <a16:creationId xmlns:a16="http://schemas.microsoft.com/office/drawing/2014/main" id="{56586B51-2441-48D1-B939-6002AE418D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1500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99" name="AutoShape 51">
              <a:extLst>
                <a:ext uri="{FF2B5EF4-FFF2-40B4-BE49-F238E27FC236}">
                  <a16:creationId xmlns:a16="http://schemas.microsoft.com/office/drawing/2014/main" id="{37D9E268-8533-4C8B-B3A7-EFB5F217AF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527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700" name="Group 52">
            <a:extLst>
              <a:ext uri="{FF2B5EF4-FFF2-40B4-BE49-F238E27FC236}">
                <a16:creationId xmlns:a16="http://schemas.microsoft.com/office/drawing/2014/main" id="{982D0FFC-2284-4338-A39C-20F41412B78A}"/>
              </a:ext>
            </a:extLst>
          </p:cNvPr>
          <p:cNvGrpSpPr>
            <a:grpSpLocks/>
          </p:cNvGrpSpPr>
          <p:nvPr/>
        </p:nvGrpSpPr>
        <p:grpSpPr bwMode="auto">
          <a:xfrm>
            <a:off x="869950" y="2781300"/>
            <a:ext cx="757238" cy="1584325"/>
            <a:chOff x="548" y="1752"/>
            <a:chExt cx="477" cy="998"/>
          </a:xfrm>
        </p:grpSpPr>
        <p:sp>
          <p:nvSpPr>
            <p:cNvPr id="27701" name="AutoShape 53">
              <a:extLst>
                <a:ext uri="{FF2B5EF4-FFF2-40B4-BE49-F238E27FC236}">
                  <a16:creationId xmlns:a16="http://schemas.microsoft.com/office/drawing/2014/main" id="{EE1778A5-408F-4962-B377-280E0328F4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1752"/>
              <a:ext cx="45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FFCC66"/>
                </a:gs>
                <a:gs pos="50000">
                  <a:srgbClr val="FFCC66">
                    <a:gamma/>
                    <a:tint val="31765"/>
                    <a:invGamma/>
                  </a:srgbClr>
                </a:gs>
                <a:gs pos="100000">
                  <a:srgbClr val="FFCC66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02" name="AutoShape 54" descr="市松模様 (大)">
              <a:extLst>
                <a:ext uri="{FF2B5EF4-FFF2-40B4-BE49-F238E27FC236}">
                  <a16:creationId xmlns:a16="http://schemas.microsoft.com/office/drawing/2014/main" id="{C86A3BCA-4203-4721-8F88-7CE48952A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8" y="1752"/>
              <a:ext cx="458" cy="997"/>
            </a:xfrm>
            <a:prstGeom prst="roundRect">
              <a:avLst>
                <a:gd name="adj" fmla="val 6648"/>
              </a:avLst>
            </a:prstGeom>
            <a:pattFill prst="lgCheck">
              <a:fgClr>
                <a:srgbClr val="FFCC66">
                  <a:alpha val="60001"/>
                </a:srgbClr>
              </a:fgClr>
              <a:bgClr>
                <a:srgbClr val="FF6600">
                  <a:alpha val="60001"/>
                </a:srgb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03" name="WordArt 55">
              <a:extLst>
                <a:ext uri="{FF2B5EF4-FFF2-40B4-BE49-F238E27FC236}">
                  <a16:creationId xmlns:a16="http://schemas.microsoft.com/office/drawing/2014/main" id="{AFE2E5B5-060A-4DDC-A1C4-D9005A132D90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7800000">
              <a:off x="474" y="2129"/>
              <a:ext cx="623" cy="27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10579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ORANGE</a:t>
              </a:r>
              <a:endParaRPr lang="ja-JP" altLang="en-US" sz="3600" kern="10">
                <a:ln w="63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27704" name="AutoShape 56">
              <a:extLst>
                <a:ext uri="{FF2B5EF4-FFF2-40B4-BE49-F238E27FC236}">
                  <a16:creationId xmlns:a16="http://schemas.microsoft.com/office/drawing/2014/main" id="{F8DC29FC-9461-4AE9-BEF5-12C60BD08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2725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05" name="AutoShape 57">
              <a:extLst>
                <a:ext uri="{FF2B5EF4-FFF2-40B4-BE49-F238E27FC236}">
                  <a16:creationId xmlns:a16="http://schemas.microsoft.com/office/drawing/2014/main" id="{F83F82F7-7067-4E72-AA96-3FF2881DD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1752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762" name="Group 114">
            <a:extLst>
              <a:ext uri="{FF2B5EF4-FFF2-40B4-BE49-F238E27FC236}">
                <a16:creationId xmlns:a16="http://schemas.microsoft.com/office/drawing/2014/main" id="{DEC8FE32-FF49-4953-9248-72B72464F80C}"/>
              </a:ext>
            </a:extLst>
          </p:cNvPr>
          <p:cNvGrpSpPr>
            <a:grpSpLocks/>
          </p:cNvGrpSpPr>
          <p:nvPr/>
        </p:nvGrpSpPr>
        <p:grpSpPr bwMode="auto">
          <a:xfrm>
            <a:off x="8026400" y="5734050"/>
            <a:ext cx="1312863" cy="574675"/>
            <a:chOff x="5056" y="3612"/>
            <a:chExt cx="827" cy="362"/>
          </a:xfrm>
        </p:grpSpPr>
        <p:sp>
          <p:nvSpPr>
            <p:cNvPr id="27736" name="AutoShape 88">
              <a:extLst>
                <a:ext uri="{FF2B5EF4-FFF2-40B4-BE49-F238E27FC236}">
                  <a16:creationId xmlns:a16="http://schemas.microsoft.com/office/drawing/2014/main" id="{69A662C0-D9B0-47A8-A475-46FE5A23DF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612"/>
              <a:ext cx="798" cy="361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34902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7" name="AutoShape 89">
              <a:extLst>
                <a:ext uri="{FF2B5EF4-FFF2-40B4-BE49-F238E27FC236}">
                  <a16:creationId xmlns:a16="http://schemas.microsoft.com/office/drawing/2014/main" id="{3E259CF7-ACEF-46B3-B297-EA23B015F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3612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38" name="AutoShape 90">
              <a:extLst>
                <a:ext uri="{FF2B5EF4-FFF2-40B4-BE49-F238E27FC236}">
                  <a16:creationId xmlns:a16="http://schemas.microsoft.com/office/drawing/2014/main" id="{3C576203-D249-4FD3-8255-03BE5C643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3949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739" name="Group 91">
            <a:extLst>
              <a:ext uri="{FF2B5EF4-FFF2-40B4-BE49-F238E27FC236}">
                <a16:creationId xmlns:a16="http://schemas.microsoft.com/office/drawing/2014/main" id="{FD090F6D-3351-4CFD-8EB3-DCBB322B5BBD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1268413"/>
            <a:ext cx="757237" cy="1152525"/>
            <a:chOff x="1714" y="799"/>
            <a:chExt cx="477" cy="726"/>
          </a:xfrm>
        </p:grpSpPr>
        <p:sp>
          <p:nvSpPr>
            <p:cNvPr id="27740" name="AutoShape 92">
              <a:extLst>
                <a:ext uri="{FF2B5EF4-FFF2-40B4-BE49-F238E27FC236}">
                  <a16:creationId xmlns:a16="http://schemas.microsoft.com/office/drawing/2014/main" id="{211E7552-ED56-4F96-B1F2-82DEB3803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4" y="799"/>
              <a:ext cx="458" cy="725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080808">
                    <a:gamma/>
                    <a:shade val="46275"/>
                    <a:invGamma/>
                  </a:srgbClr>
                </a:gs>
                <a:gs pos="50000">
                  <a:srgbClr val="080808"/>
                </a:gs>
                <a:gs pos="100000">
                  <a:srgbClr val="080808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1" name="AutoShape 93">
              <a:extLst>
                <a:ext uri="{FF2B5EF4-FFF2-40B4-BE49-F238E27FC236}">
                  <a16:creationId xmlns:a16="http://schemas.microsoft.com/office/drawing/2014/main" id="{4A268895-B7BE-4668-B893-96A33A112C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799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2" name="AutoShape 94">
              <a:extLst>
                <a:ext uri="{FF2B5EF4-FFF2-40B4-BE49-F238E27FC236}">
                  <a16:creationId xmlns:a16="http://schemas.microsoft.com/office/drawing/2014/main" id="{0FD49D30-291D-4423-AB2D-55E3261FE2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1500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43" name="WordArt 95">
              <a:extLst>
                <a:ext uri="{FF2B5EF4-FFF2-40B4-BE49-F238E27FC236}">
                  <a16:creationId xmlns:a16="http://schemas.microsoft.com/office/drawing/2014/main" id="{DC1649E4-02F8-4A9A-A880-7AAE4CCF5CC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 rot="39600000">
              <a:off x="1716" y="1046"/>
              <a:ext cx="499" cy="24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6350">
                  <a:solidFill>
                    <a:schemeClr val="bg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10579"/>
                </a:avLst>
              </a:prstTxWarp>
            </a:bodyPr>
            <a:lstStyle/>
            <a:p>
              <a:pPr algn="ctr"/>
              <a:r>
                <a:rPr lang="en-US" altLang="ja-JP" sz="3600" kern="10">
                  <a:solidFill>
                    <a:schemeClr val="bg1"/>
                  </a:solidFill>
                  <a:latin typeface="ＭＳ Ｐゴシック" panose="020B0600070205080204" pitchFamily="50" charset="-128"/>
                </a:rPr>
                <a:t>BlackCoffee</a:t>
              </a:r>
              <a:endParaRPr lang="ja-JP" altLang="en-US" sz="3600" kern="10">
                <a:solidFill>
                  <a:schemeClr val="bg1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7761" name="Group 113">
            <a:extLst>
              <a:ext uri="{FF2B5EF4-FFF2-40B4-BE49-F238E27FC236}">
                <a16:creationId xmlns:a16="http://schemas.microsoft.com/office/drawing/2014/main" id="{1682CE43-B6C2-486B-B6B3-B5128873B1A1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3213100"/>
            <a:ext cx="1135063" cy="1150938"/>
            <a:chOff x="3936" y="3249"/>
            <a:chExt cx="715" cy="725"/>
          </a:xfrm>
        </p:grpSpPr>
        <p:grpSp>
          <p:nvGrpSpPr>
            <p:cNvPr id="27755" name="Group 107">
              <a:extLst>
                <a:ext uri="{FF2B5EF4-FFF2-40B4-BE49-F238E27FC236}">
                  <a16:creationId xmlns:a16="http://schemas.microsoft.com/office/drawing/2014/main" id="{EE86C646-DAC0-424E-AAD7-93851030FB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3249"/>
              <a:ext cx="715" cy="725"/>
              <a:chOff x="1623" y="2857"/>
              <a:chExt cx="799" cy="1135"/>
            </a:xfrm>
          </p:grpSpPr>
          <p:sp>
            <p:nvSpPr>
              <p:cNvPr id="27756" name="AutoShape 108">
                <a:extLst>
                  <a:ext uri="{FF2B5EF4-FFF2-40B4-BE49-F238E27FC236}">
                    <a16:creationId xmlns:a16="http://schemas.microsoft.com/office/drawing/2014/main" id="{AB6DA56F-0336-40A3-9087-6C9D55D02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2857"/>
                <a:ext cx="768" cy="1134"/>
              </a:xfrm>
              <a:prstGeom prst="roundRect">
                <a:avLst>
                  <a:gd name="adj" fmla="val 6648"/>
                </a:avLst>
              </a:prstGeom>
              <a:gradFill rotWithShape="1">
                <a:gsLst>
                  <a:gs pos="0">
                    <a:srgbClr val="FF7C80"/>
                  </a:gs>
                  <a:gs pos="50000">
                    <a:srgbClr val="FF7C80">
                      <a:gamma/>
                      <a:tint val="69804"/>
                      <a:invGamma/>
                    </a:srgbClr>
                  </a:gs>
                  <a:gs pos="100000">
                    <a:srgbClr val="FF7C8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7" name="AutoShape 109">
                <a:extLst>
                  <a:ext uri="{FF2B5EF4-FFF2-40B4-BE49-F238E27FC236}">
                    <a16:creationId xmlns:a16="http://schemas.microsoft.com/office/drawing/2014/main" id="{1022E77B-F983-4CD1-9824-4D74284FD3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857"/>
                <a:ext cx="799" cy="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117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8" name="AutoShape 110">
                <a:extLst>
                  <a:ext uri="{FF2B5EF4-FFF2-40B4-BE49-F238E27FC236}">
                    <a16:creationId xmlns:a16="http://schemas.microsoft.com/office/drawing/2014/main" id="{9C6F3A4A-507F-4CA5-B5B8-7DBA64DA6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963"/>
                <a:ext cx="799" cy="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117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59" name="Oval 111">
                <a:extLst>
                  <a:ext uri="{FF2B5EF4-FFF2-40B4-BE49-F238E27FC236}">
                    <a16:creationId xmlns:a16="http://schemas.microsoft.com/office/drawing/2014/main" id="{6475283D-4510-4696-BAEA-777C71F47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13"/>
                <a:ext cx="706" cy="567"/>
              </a:xfrm>
              <a:prstGeom prst="ellipse">
                <a:avLst/>
              </a:prstGeom>
              <a:solidFill>
                <a:srgbClr val="FF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760" name="WordArt 112">
              <a:extLst>
                <a:ext uri="{FF2B5EF4-FFF2-40B4-BE49-F238E27FC236}">
                  <a16:creationId xmlns:a16="http://schemas.microsoft.com/office/drawing/2014/main" id="{2B0D78FF-0124-4013-82D5-BF31D48B566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3" y="3475"/>
              <a:ext cx="453" cy="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Fruit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7815" name="Group 167">
            <a:extLst>
              <a:ext uri="{FF2B5EF4-FFF2-40B4-BE49-F238E27FC236}">
                <a16:creationId xmlns:a16="http://schemas.microsoft.com/office/drawing/2014/main" id="{4F665269-511E-4029-9936-D0FB92C8AA7E}"/>
              </a:ext>
            </a:extLst>
          </p:cNvPr>
          <p:cNvGrpSpPr>
            <a:grpSpLocks/>
          </p:cNvGrpSpPr>
          <p:nvPr/>
        </p:nvGrpSpPr>
        <p:grpSpPr bwMode="auto">
          <a:xfrm>
            <a:off x="8026400" y="1844675"/>
            <a:ext cx="1312863" cy="574675"/>
            <a:chOff x="5056" y="1162"/>
            <a:chExt cx="827" cy="362"/>
          </a:xfrm>
        </p:grpSpPr>
        <p:sp>
          <p:nvSpPr>
            <p:cNvPr id="27717" name="AutoShape 69">
              <a:extLst>
                <a:ext uri="{FF2B5EF4-FFF2-40B4-BE49-F238E27FC236}">
                  <a16:creationId xmlns:a16="http://schemas.microsoft.com/office/drawing/2014/main" id="{6C781C7A-AD9B-49E1-B547-A2887A122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62"/>
              <a:ext cx="798" cy="361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CC0000"/>
                </a:gs>
                <a:gs pos="100000">
                  <a:srgbClr val="CC00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8" name="AutoShape 70">
              <a:extLst>
                <a:ext uri="{FF2B5EF4-FFF2-40B4-BE49-F238E27FC236}">
                  <a16:creationId xmlns:a16="http://schemas.microsoft.com/office/drawing/2014/main" id="{217C90D0-DDA1-4D0F-8BE0-1A7B058191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1162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19" name="AutoShape 71">
              <a:extLst>
                <a:ext uri="{FF2B5EF4-FFF2-40B4-BE49-F238E27FC236}">
                  <a16:creationId xmlns:a16="http://schemas.microsoft.com/office/drawing/2014/main" id="{D61EF934-98AE-447B-B0B1-96C1837107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1499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68" name="Oval 120">
              <a:extLst>
                <a:ext uri="{FF2B5EF4-FFF2-40B4-BE49-F238E27FC236}">
                  <a16:creationId xmlns:a16="http://schemas.microsoft.com/office/drawing/2014/main" id="{78471336-3E1A-4EAE-9104-A4080A952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1207"/>
              <a:ext cx="726" cy="272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70" name="WordArt 122">
              <a:extLst>
                <a:ext uri="{FF2B5EF4-FFF2-40B4-BE49-F238E27FC236}">
                  <a16:creationId xmlns:a16="http://schemas.microsoft.com/office/drawing/2014/main" id="{E8010B7D-78C8-482E-8078-1724415CA93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52" y="1253"/>
              <a:ext cx="453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缶詰</a:t>
              </a:r>
            </a:p>
          </p:txBody>
        </p:sp>
      </p:grpSp>
      <p:grpSp>
        <p:nvGrpSpPr>
          <p:cNvPr id="27824" name="Group 176">
            <a:extLst>
              <a:ext uri="{FF2B5EF4-FFF2-40B4-BE49-F238E27FC236}">
                <a16:creationId xmlns:a16="http://schemas.microsoft.com/office/drawing/2014/main" id="{5FB7F0C2-F01B-40B7-B6B0-73EC25C634BA}"/>
              </a:ext>
            </a:extLst>
          </p:cNvPr>
          <p:cNvGrpSpPr>
            <a:grpSpLocks/>
          </p:cNvGrpSpPr>
          <p:nvPr/>
        </p:nvGrpSpPr>
        <p:grpSpPr bwMode="auto">
          <a:xfrm>
            <a:off x="2522538" y="4724400"/>
            <a:ext cx="1135062" cy="1584325"/>
            <a:chOff x="1589" y="2976"/>
            <a:chExt cx="715" cy="998"/>
          </a:xfrm>
        </p:grpSpPr>
        <p:sp>
          <p:nvSpPr>
            <p:cNvPr id="27790" name="AutoShape 142">
              <a:extLst>
                <a:ext uri="{FF2B5EF4-FFF2-40B4-BE49-F238E27FC236}">
                  <a16:creationId xmlns:a16="http://schemas.microsoft.com/office/drawing/2014/main" id="{D40F35BD-ACEC-4696-9EE8-ABF5561A34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3" y="2976"/>
              <a:ext cx="68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1" name="AutoShape 143">
              <a:extLst>
                <a:ext uri="{FF2B5EF4-FFF2-40B4-BE49-F238E27FC236}">
                  <a16:creationId xmlns:a16="http://schemas.microsoft.com/office/drawing/2014/main" id="{20CB8A70-C439-4A2D-8F07-42DDDABB65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2976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92" name="AutoShape 144">
              <a:extLst>
                <a:ext uri="{FF2B5EF4-FFF2-40B4-BE49-F238E27FC236}">
                  <a16:creationId xmlns:a16="http://schemas.microsoft.com/office/drawing/2014/main" id="{B0B00D81-505A-44F5-9248-47A28BF68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9" y="3949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795" name="Group 147">
            <a:extLst>
              <a:ext uri="{FF2B5EF4-FFF2-40B4-BE49-F238E27FC236}">
                <a16:creationId xmlns:a16="http://schemas.microsoft.com/office/drawing/2014/main" id="{F58BA154-9766-44F7-B8F9-5004A2053A76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1268413"/>
            <a:ext cx="1135063" cy="1150937"/>
            <a:chOff x="3936" y="3249"/>
            <a:chExt cx="715" cy="725"/>
          </a:xfrm>
        </p:grpSpPr>
        <p:grpSp>
          <p:nvGrpSpPr>
            <p:cNvPr id="27796" name="Group 148">
              <a:extLst>
                <a:ext uri="{FF2B5EF4-FFF2-40B4-BE49-F238E27FC236}">
                  <a16:creationId xmlns:a16="http://schemas.microsoft.com/office/drawing/2014/main" id="{3447AA02-1824-4BD3-B95C-B9DBBCAE1D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36" y="3249"/>
              <a:ext cx="715" cy="725"/>
              <a:chOff x="1623" y="2857"/>
              <a:chExt cx="799" cy="1135"/>
            </a:xfrm>
          </p:grpSpPr>
          <p:sp>
            <p:nvSpPr>
              <p:cNvPr id="27797" name="AutoShape 149">
                <a:extLst>
                  <a:ext uri="{FF2B5EF4-FFF2-40B4-BE49-F238E27FC236}">
                    <a16:creationId xmlns:a16="http://schemas.microsoft.com/office/drawing/2014/main" id="{98A69B6E-365F-46DF-AB66-80CBE1FEF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9" y="2857"/>
                <a:ext cx="768" cy="1134"/>
              </a:xfrm>
              <a:prstGeom prst="roundRect">
                <a:avLst>
                  <a:gd name="adj" fmla="val 6648"/>
                </a:avLst>
              </a:prstGeom>
              <a:gradFill rotWithShape="1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98" name="AutoShape 150">
                <a:extLst>
                  <a:ext uri="{FF2B5EF4-FFF2-40B4-BE49-F238E27FC236}">
                    <a16:creationId xmlns:a16="http://schemas.microsoft.com/office/drawing/2014/main" id="{C3C3C760-3AC6-401A-A22A-6F26546BE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857"/>
                <a:ext cx="799" cy="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117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799" name="AutoShape 151">
                <a:extLst>
                  <a:ext uri="{FF2B5EF4-FFF2-40B4-BE49-F238E27FC236}">
                    <a16:creationId xmlns:a16="http://schemas.microsoft.com/office/drawing/2014/main" id="{09362196-9ACF-44DF-B826-ECB19A0EF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963"/>
                <a:ext cx="799" cy="29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41176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800" name="Oval 152">
                <a:extLst>
                  <a:ext uri="{FF2B5EF4-FFF2-40B4-BE49-F238E27FC236}">
                    <a16:creationId xmlns:a16="http://schemas.microsoft.com/office/drawing/2014/main" id="{45055643-225B-4A3B-AE0A-CE4E4AD291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3113"/>
                <a:ext cx="706" cy="567"/>
              </a:xfrm>
              <a:prstGeom prst="ellipse">
                <a:avLst/>
              </a:prstGeom>
              <a:solidFill>
                <a:srgbClr val="800000">
                  <a:alpha val="7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801" name="WordArt 153">
              <a:extLst>
                <a:ext uri="{FF2B5EF4-FFF2-40B4-BE49-F238E27FC236}">
                  <a16:creationId xmlns:a16="http://schemas.microsoft.com/office/drawing/2014/main" id="{DFBA75BF-839D-4591-B277-33BBFF7B548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073" y="3475"/>
              <a:ext cx="453" cy="227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おでん</a:t>
              </a:r>
            </a:p>
          </p:txBody>
        </p:sp>
      </p:grpSp>
      <p:grpSp>
        <p:nvGrpSpPr>
          <p:cNvPr id="27823" name="Group 175">
            <a:extLst>
              <a:ext uri="{FF2B5EF4-FFF2-40B4-BE49-F238E27FC236}">
                <a16:creationId xmlns:a16="http://schemas.microsoft.com/office/drawing/2014/main" id="{19270A8C-B8BE-4636-8D96-5669937E3BE2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5157788"/>
            <a:ext cx="757237" cy="1152525"/>
            <a:chOff x="2893" y="3249"/>
            <a:chExt cx="477" cy="726"/>
          </a:xfrm>
        </p:grpSpPr>
        <p:sp>
          <p:nvSpPr>
            <p:cNvPr id="27803" name="AutoShape 155">
              <a:extLst>
                <a:ext uri="{FF2B5EF4-FFF2-40B4-BE49-F238E27FC236}">
                  <a16:creationId xmlns:a16="http://schemas.microsoft.com/office/drawing/2014/main" id="{686F1245-52CF-436C-854E-72E7C14B28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3249"/>
              <a:ext cx="458" cy="725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4" name="AutoShape 156">
              <a:extLst>
                <a:ext uri="{FF2B5EF4-FFF2-40B4-BE49-F238E27FC236}">
                  <a16:creationId xmlns:a16="http://schemas.microsoft.com/office/drawing/2014/main" id="{D2601D8D-954B-4305-A874-9CBD158C3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249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05" name="AutoShape 157">
              <a:extLst>
                <a:ext uri="{FF2B5EF4-FFF2-40B4-BE49-F238E27FC236}">
                  <a16:creationId xmlns:a16="http://schemas.microsoft.com/office/drawing/2014/main" id="{7E1B5EA9-29E8-4D7F-900A-005E050C0C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950"/>
              <a:ext cx="47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822" name="Group 174">
            <a:extLst>
              <a:ext uri="{FF2B5EF4-FFF2-40B4-BE49-F238E27FC236}">
                <a16:creationId xmlns:a16="http://schemas.microsoft.com/office/drawing/2014/main" id="{B9B8B95C-764C-4AB1-A696-F5F0B75370FF}"/>
              </a:ext>
            </a:extLst>
          </p:cNvPr>
          <p:cNvGrpSpPr>
            <a:grpSpLocks/>
          </p:cNvGrpSpPr>
          <p:nvPr/>
        </p:nvGrpSpPr>
        <p:grpSpPr bwMode="auto">
          <a:xfrm>
            <a:off x="6248400" y="5157788"/>
            <a:ext cx="1135063" cy="1150937"/>
            <a:chOff x="3936" y="3249"/>
            <a:chExt cx="715" cy="725"/>
          </a:xfrm>
        </p:grpSpPr>
        <p:sp>
          <p:nvSpPr>
            <p:cNvPr id="27809" name="AutoShape 161">
              <a:extLst>
                <a:ext uri="{FF2B5EF4-FFF2-40B4-BE49-F238E27FC236}">
                  <a16:creationId xmlns:a16="http://schemas.microsoft.com/office/drawing/2014/main" id="{715F2838-1586-4D37-BC9E-263AE2DB2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3249"/>
              <a:ext cx="688" cy="724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8039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0" name="AutoShape 162">
              <a:extLst>
                <a:ext uri="{FF2B5EF4-FFF2-40B4-BE49-F238E27FC236}">
                  <a16:creationId xmlns:a16="http://schemas.microsoft.com/office/drawing/2014/main" id="{42164517-7BF7-4D56-AD81-116090D947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249"/>
              <a:ext cx="715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1" name="AutoShape 163">
              <a:extLst>
                <a:ext uri="{FF2B5EF4-FFF2-40B4-BE49-F238E27FC236}">
                  <a16:creationId xmlns:a16="http://schemas.microsoft.com/office/drawing/2014/main" id="{65BB6830-9FB6-49C5-A995-B35445764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955"/>
              <a:ext cx="715" cy="19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816" name="Group 168">
            <a:extLst>
              <a:ext uri="{FF2B5EF4-FFF2-40B4-BE49-F238E27FC236}">
                <a16:creationId xmlns:a16="http://schemas.microsoft.com/office/drawing/2014/main" id="{71262E85-A3CE-4D6A-B0BF-E146242E4447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3789363"/>
            <a:ext cx="1312863" cy="574675"/>
            <a:chOff x="5056" y="1162"/>
            <a:chExt cx="827" cy="362"/>
          </a:xfrm>
        </p:grpSpPr>
        <p:sp>
          <p:nvSpPr>
            <p:cNvPr id="27817" name="AutoShape 169">
              <a:extLst>
                <a:ext uri="{FF2B5EF4-FFF2-40B4-BE49-F238E27FC236}">
                  <a16:creationId xmlns:a16="http://schemas.microsoft.com/office/drawing/2014/main" id="{01999AF5-64C5-41C9-80BB-2367FD27A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162"/>
              <a:ext cx="798" cy="361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CC9900">
                    <a:gamma/>
                    <a:shade val="46275"/>
                    <a:invGamma/>
                  </a:srgbClr>
                </a:gs>
                <a:gs pos="50000">
                  <a:srgbClr val="CC9900"/>
                </a:gs>
                <a:gs pos="100000">
                  <a:srgbClr val="CC9900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8" name="AutoShape 170">
              <a:extLst>
                <a:ext uri="{FF2B5EF4-FFF2-40B4-BE49-F238E27FC236}">
                  <a16:creationId xmlns:a16="http://schemas.microsoft.com/office/drawing/2014/main" id="{2131075A-52E8-4E64-88CF-C2229F40F3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1162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19" name="AutoShape 171">
              <a:extLst>
                <a:ext uri="{FF2B5EF4-FFF2-40B4-BE49-F238E27FC236}">
                  <a16:creationId xmlns:a16="http://schemas.microsoft.com/office/drawing/2014/main" id="{E6A6AF34-184E-4162-B8C6-78CCB7ACD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56" y="1499"/>
              <a:ext cx="827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0" name="Oval 172">
              <a:extLst>
                <a:ext uri="{FF2B5EF4-FFF2-40B4-BE49-F238E27FC236}">
                  <a16:creationId xmlns:a16="http://schemas.microsoft.com/office/drawing/2014/main" id="{0D6BA730-7C9A-411D-8B61-D9F57EB709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1207"/>
              <a:ext cx="726" cy="272"/>
            </a:xfrm>
            <a:prstGeom prst="ellipse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1" name="WordArt 173">
              <a:extLst>
                <a:ext uri="{FF2B5EF4-FFF2-40B4-BE49-F238E27FC236}">
                  <a16:creationId xmlns:a16="http://schemas.microsoft.com/office/drawing/2014/main" id="{06648C75-B99F-44D9-8264-8C9803AED2B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252" y="1253"/>
              <a:ext cx="453" cy="181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FOOD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7849" name="Group 201">
            <a:extLst>
              <a:ext uri="{FF2B5EF4-FFF2-40B4-BE49-F238E27FC236}">
                <a16:creationId xmlns:a16="http://schemas.microsoft.com/office/drawing/2014/main" id="{E4AF95B2-289D-4630-AA9C-FE069CA8A0D3}"/>
              </a:ext>
            </a:extLst>
          </p:cNvPr>
          <p:cNvGrpSpPr>
            <a:grpSpLocks/>
          </p:cNvGrpSpPr>
          <p:nvPr/>
        </p:nvGrpSpPr>
        <p:grpSpPr bwMode="auto">
          <a:xfrm>
            <a:off x="631825" y="4724400"/>
            <a:ext cx="1135063" cy="1584325"/>
            <a:chOff x="1601" y="1751"/>
            <a:chExt cx="715" cy="998"/>
          </a:xfrm>
        </p:grpSpPr>
        <p:sp>
          <p:nvSpPr>
            <p:cNvPr id="27850" name="AutoShape 202">
              <a:extLst>
                <a:ext uri="{FF2B5EF4-FFF2-40B4-BE49-F238E27FC236}">
                  <a16:creationId xmlns:a16="http://schemas.microsoft.com/office/drawing/2014/main" id="{1CF5022D-E9C8-415C-9BEF-9CC36A6FC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1751"/>
              <a:ext cx="68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FF6600">
                    <a:gamma/>
                    <a:shade val="66667"/>
                    <a:invGamma/>
                  </a:srgbClr>
                </a:gs>
                <a:gs pos="50000">
                  <a:srgbClr val="FF6600"/>
                </a:gs>
                <a:gs pos="100000">
                  <a:srgbClr val="FF6600">
                    <a:gamma/>
                    <a:shade val="66667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1" name="Oval 203">
              <a:extLst>
                <a:ext uri="{FF2B5EF4-FFF2-40B4-BE49-F238E27FC236}">
                  <a16:creationId xmlns:a16="http://schemas.microsoft.com/office/drawing/2014/main" id="{173155B9-3C98-4930-8EEA-DD783B0F6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" y="1976"/>
              <a:ext cx="632" cy="499"/>
            </a:xfrm>
            <a:prstGeom prst="ellipse">
              <a:avLst/>
            </a:pr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2" name="AutoShape 204" descr="縦線 (太)">
              <a:extLst>
                <a:ext uri="{FF2B5EF4-FFF2-40B4-BE49-F238E27FC236}">
                  <a16:creationId xmlns:a16="http://schemas.microsoft.com/office/drawing/2014/main" id="{66699AC6-0DCC-4672-9DD9-3C3530A494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688" cy="997"/>
            </a:xfrm>
            <a:prstGeom prst="roundRect">
              <a:avLst>
                <a:gd name="adj" fmla="val 6648"/>
              </a:avLst>
            </a:prstGeom>
            <a:pattFill prst="dkVert">
              <a:fgClr>
                <a:srgbClr val="800000">
                  <a:alpha val="30000"/>
                </a:srgbClr>
              </a:fgClr>
              <a:bgClr>
                <a:srgbClr val="CC6600">
                  <a:alpha val="30000"/>
                </a:srgb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3" name="WordArt 205">
              <a:extLst>
                <a:ext uri="{FF2B5EF4-FFF2-40B4-BE49-F238E27FC236}">
                  <a16:creationId xmlns:a16="http://schemas.microsoft.com/office/drawing/2014/main" id="{0AE3FC0E-7E94-4E0B-A484-D4BEA403707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4"/>
              <a:ext cx="499" cy="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BEER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27854" name="AutoShape 206">
              <a:extLst>
                <a:ext uri="{FF2B5EF4-FFF2-40B4-BE49-F238E27FC236}">
                  <a16:creationId xmlns:a16="http://schemas.microsoft.com/office/drawing/2014/main" id="{ACA7F36E-7B75-438D-99D4-9FDE1ECA15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2724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5" name="AutoShape 207">
              <a:extLst>
                <a:ext uri="{FF2B5EF4-FFF2-40B4-BE49-F238E27FC236}">
                  <a16:creationId xmlns:a16="http://schemas.microsoft.com/office/drawing/2014/main" id="{FD1AEC4F-56B1-46A9-91A6-D88FAD028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751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7860" name="Group 212">
            <a:extLst>
              <a:ext uri="{FF2B5EF4-FFF2-40B4-BE49-F238E27FC236}">
                <a16:creationId xmlns:a16="http://schemas.microsoft.com/office/drawing/2014/main" id="{31722AAD-751A-4B3B-B2FB-8E1A3B5154B6}"/>
              </a:ext>
            </a:extLst>
          </p:cNvPr>
          <p:cNvGrpSpPr>
            <a:grpSpLocks/>
          </p:cNvGrpSpPr>
          <p:nvPr/>
        </p:nvGrpSpPr>
        <p:grpSpPr bwMode="auto">
          <a:xfrm>
            <a:off x="2541588" y="2779713"/>
            <a:ext cx="1135062" cy="1584325"/>
            <a:chOff x="1601" y="1751"/>
            <a:chExt cx="715" cy="998"/>
          </a:xfrm>
        </p:grpSpPr>
        <p:sp>
          <p:nvSpPr>
            <p:cNvPr id="27706" name="AutoShape 58">
              <a:extLst>
                <a:ext uri="{FF2B5EF4-FFF2-40B4-BE49-F238E27FC236}">
                  <a16:creationId xmlns:a16="http://schemas.microsoft.com/office/drawing/2014/main" id="{C2546028-753C-4EA1-83DD-6853F1366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1751"/>
              <a:ext cx="68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rgbClr val="FF6600">
                    <a:gamma/>
                    <a:shade val="66667"/>
                    <a:invGamma/>
                  </a:srgbClr>
                </a:gs>
                <a:gs pos="50000">
                  <a:srgbClr val="FF6600"/>
                </a:gs>
                <a:gs pos="100000">
                  <a:srgbClr val="FF6600">
                    <a:gamma/>
                    <a:shade val="66667"/>
                    <a:invGamma/>
                  </a:srgbClr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28" name="AutoShape 180" descr="球">
              <a:extLst>
                <a:ext uri="{FF2B5EF4-FFF2-40B4-BE49-F238E27FC236}">
                  <a16:creationId xmlns:a16="http://schemas.microsoft.com/office/drawing/2014/main" id="{1C645D4F-0707-442D-B449-C8ECAED44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752"/>
              <a:ext cx="688" cy="997"/>
            </a:xfrm>
            <a:prstGeom prst="roundRect">
              <a:avLst>
                <a:gd name="adj" fmla="val 6648"/>
              </a:avLst>
            </a:prstGeom>
            <a:pattFill prst="sphere">
              <a:fgClr>
                <a:srgbClr val="FF6600">
                  <a:alpha val="30000"/>
                </a:srgbClr>
              </a:fgClr>
              <a:bgClr>
                <a:srgbClr val="FFFF66">
                  <a:alpha val="30000"/>
                </a:srgb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4" name="AutoShape 186">
              <a:extLst>
                <a:ext uri="{FF2B5EF4-FFF2-40B4-BE49-F238E27FC236}">
                  <a16:creationId xmlns:a16="http://schemas.microsoft.com/office/drawing/2014/main" id="{60A830C5-A8DA-4999-8060-196BC0376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2724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35" name="AutoShape 187">
              <a:extLst>
                <a:ext uri="{FF2B5EF4-FFF2-40B4-BE49-F238E27FC236}">
                  <a16:creationId xmlns:a16="http://schemas.microsoft.com/office/drawing/2014/main" id="{6C3D3DC4-F55B-45A7-8BE6-E35AA9A8F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751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6" name="Oval 208">
              <a:extLst>
                <a:ext uri="{FF2B5EF4-FFF2-40B4-BE49-F238E27FC236}">
                  <a16:creationId xmlns:a16="http://schemas.microsoft.com/office/drawing/2014/main" id="{F6D89F75-B706-4BE8-9FFE-10B6688E8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" y="1976"/>
              <a:ext cx="632" cy="499"/>
            </a:xfrm>
            <a:prstGeom prst="ellipse">
              <a:avLst/>
            </a:prstGeom>
            <a:solidFill>
              <a:srgbClr val="FF6600">
                <a:alpha val="8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7" name="WordArt 209">
              <a:extLst>
                <a:ext uri="{FF2B5EF4-FFF2-40B4-BE49-F238E27FC236}">
                  <a16:creationId xmlns:a16="http://schemas.microsoft.com/office/drawing/2014/main" id="{4B6E337C-CC04-469C-BA3D-637B1EA99C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2114"/>
              <a:ext cx="499" cy="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HOT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7861" name="Group 213">
            <a:extLst>
              <a:ext uri="{FF2B5EF4-FFF2-40B4-BE49-F238E27FC236}">
                <a16:creationId xmlns:a16="http://schemas.microsoft.com/office/drawing/2014/main" id="{633EB913-D811-4303-8421-ED9DB4740CD2}"/>
              </a:ext>
            </a:extLst>
          </p:cNvPr>
          <p:cNvGrpSpPr>
            <a:grpSpLocks/>
          </p:cNvGrpSpPr>
          <p:nvPr/>
        </p:nvGrpSpPr>
        <p:grpSpPr bwMode="auto">
          <a:xfrm>
            <a:off x="2541588" y="835025"/>
            <a:ext cx="1135062" cy="1584325"/>
            <a:chOff x="1601" y="526"/>
            <a:chExt cx="715" cy="998"/>
          </a:xfrm>
        </p:grpSpPr>
        <p:sp>
          <p:nvSpPr>
            <p:cNvPr id="27836" name="AutoShape 188">
              <a:extLst>
                <a:ext uri="{FF2B5EF4-FFF2-40B4-BE49-F238E27FC236}">
                  <a16:creationId xmlns:a16="http://schemas.microsoft.com/office/drawing/2014/main" id="{3E4C09C7-7B0F-4174-8815-9B8C42EDCA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15" y="526"/>
              <a:ext cx="688" cy="997"/>
            </a:xfrm>
            <a:prstGeom prst="roundRect">
              <a:avLst>
                <a:gd name="adj" fmla="val 6648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4902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2" name="AutoShape 194" descr="球">
              <a:extLst>
                <a:ext uri="{FF2B5EF4-FFF2-40B4-BE49-F238E27FC236}">
                  <a16:creationId xmlns:a16="http://schemas.microsoft.com/office/drawing/2014/main" id="{465D18FF-2E7B-4897-B9C3-C7DAE1AC6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527"/>
              <a:ext cx="688" cy="997"/>
            </a:xfrm>
            <a:prstGeom prst="roundRect">
              <a:avLst>
                <a:gd name="adj" fmla="val 6648"/>
              </a:avLst>
            </a:prstGeom>
            <a:pattFill prst="sphere">
              <a:fgClr>
                <a:srgbClr val="6699FF">
                  <a:alpha val="30000"/>
                </a:srgbClr>
              </a:fgClr>
              <a:bgClr>
                <a:srgbClr val="99CCFF">
                  <a:alpha val="30000"/>
                </a:srgb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5" name="AutoShape 197">
              <a:extLst>
                <a:ext uri="{FF2B5EF4-FFF2-40B4-BE49-F238E27FC236}">
                  <a16:creationId xmlns:a16="http://schemas.microsoft.com/office/drawing/2014/main" id="{20622E8E-8614-4DE0-B843-F964559C9C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1499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46" name="AutoShape 198">
              <a:extLst>
                <a:ext uri="{FF2B5EF4-FFF2-40B4-BE49-F238E27FC236}">
                  <a16:creationId xmlns:a16="http://schemas.microsoft.com/office/drawing/2014/main" id="{4F2D6901-BBEA-4AED-B28A-984EF1CC9B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1" y="526"/>
              <a:ext cx="715" cy="2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41176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8" name="Oval 210">
              <a:extLst>
                <a:ext uri="{FF2B5EF4-FFF2-40B4-BE49-F238E27FC236}">
                  <a16:creationId xmlns:a16="http://schemas.microsoft.com/office/drawing/2014/main" id="{2A94786D-36AC-4218-873C-780E9D1C6D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42" y="751"/>
              <a:ext cx="632" cy="499"/>
            </a:xfrm>
            <a:prstGeom prst="ellipse">
              <a:avLst/>
            </a:prstGeom>
            <a:solidFill>
              <a:srgbClr val="0000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59" name="WordArt 211">
              <a:extLst>
                <a:ext uri="{FF2B5EF4-FFF2-40B4-BE49-F238E27FC236}">
                  <a16:creationId xmlns:a16="http://schemas.microsoft.com/office/drawing/2014/main" id="{FC822B60-11D7-4F2A-84D1-F77E1F1052F1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14" y="889"/>
              <a:ext cx="499" cy="22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COLD</a:t>
              </a:r>
              <a:endParaRPr lang="ja-JP" altLang="en-US" sz="3600" b="1" kern="10"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>
            <a:extLst>
              <a:ext uri="{FF2B5EF4-FFF2-40B4-BE49-F238E27FC236}">
                <a16:creationId xmlns:a16="http://schemas.microsoft.com/office/drawing/2014/main" id="{759E0BF2-2C5D-4B0F-9655-D37E8EA3F08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その他容器</a:t>
            </a:r>
          </a:p>
        </p:txBody>
      </p:sp>
      <p:grpSp>
        <p:nvGrpSpPr>
          <p:cNvPr id="31747" name="Group 3">
            <a:extLst>
              <a:ext uri="{FF2B5EF4-FFF2-40B4-BE49-F238E27FC236}">
                <a16:creationId xmlns:a16="http://schemas.microsoft.com/office/drawing/2014/main" id="{B4ED1621-0C26-4C1C-A761-FDB7D3E8B587}"/>
              </a:ext>
            </a:extLst>
          </p:cNvPr>
          <p:cNvGrpSpPr>
            <a:grpSpLocks/>
          </p:cNvGrpSpPr>
          <p:nvPr/>
        </p:nvGrpSpPr>
        <p:grpSpPr bwMode="auto">
          <a:xfrm>
            <a:off x="2792413" y="981075"/>
            <a:ext cx="576262" cy="1422400"/>
            <a:chOff x="1759" y="1842"/>
            <a:chExt cx="363" cy="896"/>
          </a:xfrm>
        </p:grpSpPr>
        <p:grpSp>
          <p:nvGrpSpPr>
            <p:cNvPr id="31748" name="Group 4">
              <a:extLst>
                <a:ext uri="{FF2B5EF4-FFF2-40B4-BE49-F238E27FC236}">
                  <a16:creationId xmlns:a16="http://schemas.microsoft.com/office/drawing/2014/main" id="{8418AB5C-F0FC-4EF2-B79D-8125CB4BB0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1842"/>
              <a:ext cx="363" cy="896"/>
              <a:chOff x="4609" y="232"/>
              <a:chExt cx="683" cy="1956"/>
            </a:xfrm>
          </p:grpSpPr>
          <p:sp>
            <p:nvSpPr>
              <p:cNvPr id="31749" name="Freeform 5">
                <a:extLst>
                  <a:ext uri="{FF2B5EF4-FFF2-40B4-BE49-F238E27FC236}">
                    <a16:creationId xmlns:a16="http://schemas.microsoft.com/office/drawing/2014/main" id="{A446F2F4-ABC2-4FAF-A844-5B63198CE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9" y="374"/>
                <a:ext cx="683" cy="1814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solidFill>
                <a:srgbClr val="8000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0" name="Rectangle 6">
                <a:extLst>
                  <a:ext uri="{FF2B5EF4-FFF2-40B4-BE49-F238E27FC236}">
                    <a16:creationId xmlns:a16="http://schemas.microsoft.com/office/drawing/2014/main" id="{AECD8499-F9F6-40F3-9497-5E013C0100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6" y="232"/>
                <a:ext cx="227" cy="226"/>
              </a:xfrm>
              <a:prstGeom prst="rect">
                <a:avLst/>
              </a:prstGeom>
              <a:gradFill rotWithShape="1">
                <a:gsLst>
                  <a:gs pos="0">
                    <a:srgbClr val="FF6600">
                      <a:gamma/>
                      <a:shade val="46275"/>
                      <a:invGamma/>
                    </a:srgbClr>
                  </a:gs>
                  <a:gs pos="5000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751" name="Oval 7">
              <a:extLst>
                <a:ext uri="{FF2B5EF4-FFF2-40B4-BE49-F238E27FC236}">
                  <a16:creationId xmlns:a16="http://schemas.microsoft.com/office/drawing/2014/main" id="{356BA73E-C67A-4026-A91B-8A7AD235F0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296"/>
              <a:ext cx="363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2" name="WordArt 8">
              <a:extLst>
                <a:ext uri="{FF2B5EF4-FFF2-40B4-BE49-F238E27FC236}">
                  <a16:creationId xmlns:a16="http://schemas.microsoft.com/office/drawing/2014/main" id="{E89E6503-CAA2-4521-A9A8-594B65821A0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786" y="2327"/>
              <a:ext cx="317" cy="21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21431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ソース</a:t>
              </a:r>
            </a:p>
          </p:txBody>
        </p:sp>
      </p:grpSp>
      <p:grpSp>
        <p:nvGrpSpPr>
          <p:cNvPr id="31753" name="Group 9">
            <a:extLst>
              <a:ext uri="{FF2B5EF4-FFF2-40B4-BE49-F238E27FC236}">
                <a16:creationId xmlns:a16="http://schemas.microsoft.com/office/drawing/2014/main" id="{7C9CF37A-4408-43B8-82FF-42132E6F91DD}"/>
              </a:ext>
            </a:extLst>
          </p:cNvPr>
          <p:cNvGrpSpPr>
            <a:grpSpLocks/>
          </p:cNvGrpSpPr>
          <p:nvPr/>
        </p:nvGrpSpPr>
        <p:grpSpPr bwMode="auto">
          <a:xfrm>
            <a:off x="920750" y="981075"/>
            <a:ext cx="576263" cy="1420813"/>
            <a:chOff x="580" y="1842"/>
            <a:chExt cx="363" cy="895"/>
          </a:xfrm>
        </p:grpSpPr>
        <p:grpSp>
          <p:nvGrpSpPr>
            <p:cNvPr id="31754" name="Group 10">
              <a:extLst>
                <a:ext uri="{FF2B5EF4-FFF2-40B4-BE49-F238E27FC236}">
                  <a16:creationId xmlns:a16="http://schemas.microsoft.com/office/drawing/2014/main" id="{DE5CD77C-F30C-460A-B480-16CF998C42C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1842"/>
              <a:ext cx="363" cy="895"/>
              <a:chOff x="4609" y="232"/>
              <a:chExt cx="683" cy="1956"/>
            </a:xfrm>
          </p:grpSpPr>
          <p:sp>
            <p:nvSpPr>
              <p:cNvPr id="31755" name="Freeform 11">
                <a:extLst>
                  <a:ext uri="{FF2B5EF4-FFF2-40B4-BE49-F238E27FC236}">
                    <a16:creationId xmlns:a16="http://schemas.microsoft.com/office/drawing/2014/main" id="{90E2D143-9462-4660-88CD-044B01516E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9" y="374"/>
                <a:ext cx="683" cy="1814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solidFill>
                <a:srgbClr val="FFFF99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56" name="Rectangle 12">
                <a:extLst>
                  <a:ext uri="{FF2B5EF4-FFF2-40B4-BE49-F238E27FC236}">
                    <a16:creationId xmlns:a16="http://schemas.microsoft.com/office/drawing/2014/main" id="{46BE8942-6F33-463D-906E-42697F9927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6" y="232"/>
                <a:ext cx="227" cy="226"/>
              </a:xfrm>
              <a:prstGeom prst="rect">
                <a:avLst/>
              </a:prstGeom>
              <a:gradFill rotWithShape="1">
                <a:gsLst>
                  <a:gs pos="0">
                    <a:srgbClr val="FF99CC">
                      <a:gamma/>
                      <a:shade val="46275"/>
                      <a:invGamma/>
                    </a:srgbClr>
                  </a:gs>
                  <a:gs pos="50000">
                    <a:srgbClr val="FF99CC"/>
                  </a:gs>
                  <a:gs pos="100000">
                    <a:srgbClr val="FF99CC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757" name="Oval 13">
              <a:extLst>
                <a:ext uri="{FF2B5EF4-FFF2-40B4-BE49-F238E27FC236}">
                  <a16:creationId xmlns:a16="http://schemas.microsoft.com/office/drawing/2014/main" id="{7CB0AF57-E104-439A-A5D6-2F5EEA29F1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296"/>
              <a:ext cx="363" cy="272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8" name="WordArt 14">
              <a:extLst>
                <a:ext uri="{FF2B5EF4-FFF2-40B4-BE49-F238E27FC236}">
                  <a16:creationId xmlns:a16="http://schemas.microsoft.com/office/drawing/2014/main" id="{1469419D-24FB-42DF-B8CF-B374DDA667DC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10" y="2327"/>
              <a:ext cx="302" cy="21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21431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9525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0000"/>
                  </a:solidFill>
                  <a:latin typeface="ＭＳ Ｐゴシック" panose="020B0600070205080204" pitchFamily="50" charset="-128"/>
                </a:rPr>
                <a:t>マヨネーズ</a:t>
              </a:r>
            </a:p>
          </p:txBody>
        </p:sp>
      </p:grpSp>
      <p:grpSp>
        <p:nvGrpSpPr>
          <p:cNvPr id="31759" name="Group 15">
            <a:extLst>
              <a:ext uri="{FF2B5EF4-FFF2-40B4-BE49-F238E27FC236}">
                <a16:creationId xmlns:a16="http://schemas.microsoft.com/office/drawing/2014/main" id="{445211B5-A145-48F1-9D4F-812077D5F259}"/>
              </a:ext>
            </a:extLst>
          </p:cNvPr>
          <p:cNvGrpSpPr>
            <a:grpSpLocks/>
          </p:cNvGrpSpPr>
          <p:nvPr/>
        </p:nvGrpSpPr>
        <p:grpSpPr bwMode="auto">
          <a:xfrm>
            <a:off x="4665663" y="981075"/>
            <a:ext cx="576262" cy="1422400"/>
            <a:chOff x="2939" y="1842"/>
            <a:chExt cx="363" cy="896"/>
          </a:xfrm>
        </p:grpSpPr>
        <p:grpSp>
          <p:nvGrpSpPr>
            <p:cNvPr id="31760" name="Group 16">
              <a:extLst>
                <a:ext uri="{FF2B5EF4-FFF2-40B4-BE49-F238E27FC236}">
                  <a16:creationId xmlns:a16="http://schemas.microsoft.com/office/drawing/2014/main" id="{A7350C2F-70CE-44C2-9E0D-DF101B54E2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9" y="1842"/>
              <a:ext cx="362" cy="896"/>
              <a:chOff x="4609" y="232"/>
              <a:chExt cx="683" cy="1956"/>
            </a:xfrm>
          </p:grpSpPr>
          <p:sp>
            <p:nvSpPr>
              <p:cNvPr id="31761" name="Freeform 17">
                <a:extLst>
                  <a:ext uri="{FF2B5EF4-FFF2-40B4-BE49-F238E27FC236}">
                    <a16:creationId xmlns:a16="http://schemas.microsoft.com/office/drawing/2014/main" id="{7A02BCAD-4420-4A0D-94EC-48AE627FB4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09" y="374"/>
                <a:ext cx="683" cy="1814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762" name="Rectangle 18">
                <a:extLst>
                  <a:ext uri="{FF2B5EF4-FFF2-40B4-BE49-F238E27FC236}">
                    <a16:creationId xmlns:a16="http://schemas.microsoft.com/office/drawing/2014/main" id="{C65AE4E9-B65B-49A3-9E03-FAA4AE6766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36" y="232"/>
                <a:ext cx="227" cy="226"/>
              </a:xfrm>
              <a:prstGeom prst="rect">
                <a:avLst/>
              </a:prstGeom>
              <a:gradFill rotWithShape="1">
                <a:gsLst>
                  <a:gs pos="0">
                    <a:srgbClr val="FF6600">
                      <a:gamma/>
                      <a:shade val="46275"/>
                      <a:invGamma/>
                    </a:srgbClr>
                  </a:gs>
                  <a:gs pos="50000">
                    <a:srgbClr val="FF6600"/>
                  </a:gs>
                  <a:gs pos="100000">
                    <a:srgbClr val="FF66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763" name="Oval 19">
              <a:extLst>
                <a:ext uri="{FF2B5EF4-FFF2-40B4-BE49-F238E27FC236}">
                  <a16:creationId xmlns:a16="http://schemas.microsoft.com/office/drawing/2014/main" id="{5ED936BA-68FD-44D4-BC6A-AF2F9B1A8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96"/>
              <a:ext cx="363" cy="272"/>
            </a:xfrm>
            <a:prstGeom prst="ellipse">
              <a:avLst/>
            </a:pr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4" name="WordArt 20">
              <a:extLst>
                <a:ext uri="{FF2B5EF4-FFF2-40B4-BE49-F238E27FC236}">
                  <a16:creationId xmlns:a16="http://schemas.microsoft.com/office/drawing/2014/main" id="{F4417A5D-5BEF-4A38-AE69-0713C5B82BAB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66" y="2327"/>
              <a:ext cx="317" cy="21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21431"/>
                </a:avLst>
              </a:prstTxWarp>
            </a:bodyPr>
            <a:lstStyle/>
            <a:p>
              <a:pPr algn="ctr"/>
              <a:r>
                <a:rPr lang="ja-JP" alt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ＭＳ Ｐゴシック" panose="020B0600070205080204" pitchFamily="50" charset="-128"/>
                </a:rPr>
                <a:t>ケチャップ</a:t>
              </a:r>
            </a:p>
          </p:txBody>
        </p:sp>
      </p:grpSp>
      <p:grpSp>
        <p:nvGrpSpPr>
          <p:cNvPr id="31842" name="Group 98">
            <a:extLst>
              <a:ext uri="{FF2B5EF4-FFF2-40B4-BE49-F238E27FC236}">
                <a16:creationId xmlns:a16="http://schemas.microsoft.com/office/drawing/2014/main" id="{4E018D76-B973-492F-91DF-42A9900C74B9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908050"/>
            <a:ext cx="504825" cy="1512888"/>
            <a:chOff x="580" y="1797"/>
            <a:chExt cx="318" cy="953"/>
          </a:xfrm>
        </p:grpSpPr>
        <p:sp>
          <p:nvSpPr>
            <p:cNvPr id="31819" name="Rectangle 75">
              <a:extLst>
                <a:ext uri="{FF2B5EF4-FFF2-40B4-BE49-F238E27FC236}">
                  <a16:creationId xmlns:a16="http://schemas.microsoft.com/office/drawing/2014/main" id="{D3E14135-33CF-4C86-853F-34898235B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979"/>
              <a:ext cx="318" cy="771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20" name="Rectangle 76">
              <a:extLst>
                <a:ext uri="{FF2B5EF4-FFF2-40B4-BE49-F238E27FC236}">
                  <a16:creationId xmlns:a16="http://schemas.microsoft.com/office/drawing/2014/main" id="{FD76C607-7BF3-4FEA-992F-4D87EF1623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843"/>
              <a:ext cx="318" cy="136"/>
            </a:xfrm>
            <a:prstGeom prst="rect">
              <a:avLst/>
            </a:prstGeom>
            <a:solidFill>
              <a:srgbClr val="3366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21" name="Rectangle 77">
              <a:extLst>
                <a:ext uri="{FF2B5EF4-FFF2-40B4-BE49-F238E27FC236}">
                  <a16:creationId xmlns:a16="http://schemas.microsoft.com/office/drawing/2014/main" id="{3B9E3B5E-E3DD-41A9-93B8-E558E9022C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797"/>
              <a:ext cx="318" cy="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28" name="AutoShape 84">
              <a:extLst>
                <a:ext uri="{FF2B5EF4-FFF2-40B4-BE49-F238E27FC236}">
                  <a16:creationId xmlns:a16="http://schemas.microsoft.com/office/drawing/2014/main" id="{DA6CFA5E-ECC0-4BF1-857E-18F9FD6AE6F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9" y="2194"/>
              <a:ext cx="340" cy="317"/>
            </a:xfrm>
            <a:prstGeom prst="parallelogram">
              <a:avLst>
                <a:gd name="adj" fmla="val 9042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0" name="AutoShape 86">
              <a:extLst>
                <a:ext uri="{FF2B5EF4-FFF2-40B4-BE49-F238E27FC236}">
                  <a16:creationId xmlns:a16="http://schemas.microsoft.com/office/drawing/2014/main" id="{536A4060-B194-4741-861E-9DC7AD6E3C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9" y="2330"/>
              <a:ext cx="340" cy="317"/>
            </a:xfrm>
            <a:prstGeom prst="parallelogram">
              <a:avLst>
                <a:gd name="adj" fmla="val 9042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2" name="WordArt 88">
              <a:extLst>
                <a:ext uri="{FF2B5EF4-FFF2-40B4-BE49-F238E27FC236}">
                  <a16:creationId xmlns:a16="http://schemas.microsoft.com/office/drawing/2014/main" id="{B57DEA47-7A48-43CD-9CF4-942F8EE8D10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71" y="2160"/>
              <a:ext cx="159" cy="31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牛</a:t>
              </a:r>
            </a:p>
            <a:p>
              <a:pPr algn="ctr"/>
              <a:r>
                <a:rPr lang="ja-JP" altLang="en-US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乳</a:t>
              </a:r>
            </a:p>
          </p:txBody>
        </p:sp>
      </p:grpSp>
      <p:grpSp>
        <p:nvGrpSpPr>
          <p:cNvPr id="31841" name="Group 97">
            <a:extLst>
              <a:ext uri="{FF2B5EF4-FFF2-40B4-BE49-F238E27FC236}">
                <a16:creationId xmlns:a16="http://schemas.microsoft.com/office/drawing/2014/main" id="{28CAC2BE-4561-49ED-9087-236E4754A942}"/>
              </a:ext>
            </a:extLst>
          </p:cNvPr>
          <p:cNvGrpSpPr>
            <a:grpSpLocks/>
          </p:cNvGrpSpPr>
          <p:nvPr/>
        </p:nvGrpSpPr>
        <p:grpSpPr bwMode="auto">
          <a:xfrm>
            <a:off x="8553450" y="908050"/>
            <a:ext cx="504825" cy="1512888"/>
            <a:chOff x="1805" y="1797"/>
            <a:chExt cx="318" cy="953"/>
          </a:xfrm>
        </p:grpSpPr>
        <p:sp>
          <p:nvSpPr>
            <p:cNvPr id="31833" name="Rectangle 89">
              <a:extLst>
                <a:ext uri="{FF2B5EF4-FFF2-40B4-BE49-F238E27FC236}">
                  <a16:creationId xmlns:a16="http://schemas.microsoft.com/office/drawing/2014/main" id="{0E2D12D2-D7F7-4E65-B17C-59C324B4E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979"/>
              <a:ext cx="318" cy="771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4" name="Rectangle 90">
              <a:extLst>
                <a:ext uri="{FF2B5EF4-FFF2-40B4-BE49-F238E27FC236}">
                  <a16:creationId xmlns:a16="http://schemas.microsoft.com/office/drawing/2014/main" id="{597BDA75-1BF4-48FD-96EC-EA4F6BFFEA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843"/>
              <a:ext cx="318" cy="136"/>
            </a:xfrm>
            <a:prstGeom prst="rect">
              <a:avLst/>
            </a:prstGeom>
            <a:solidFill>
              <a:srgbClr val="FF99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5" name="Rectangle 91">
              <a:extLst>
                <a:ext uri="{FF2B5EF4-FFF2-40B4-BE49-F238E27FC236}">
                  <a16:creationId xmlns:a16="http://schemas.microsoft.com/office/drawing/2014/main" id="{D7A0AA7C-D1F1-45D3-BA63-E7338DEFC6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97"/>
              <a:ext cx="318" cy="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6" name="AutoShape 92">
              <a:extLst>
                <a:ext uri="{FF2B5EF4-FFF2-40B4-BE49-F238E27FC236}">
                  <a16:creationId xmlns:a16="http://schemas.microsoft.com/office/drawing/2014/main" id="{B6BD7AF4-71CD-40BA-B27E-581752DC3C1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95" y="2194"/>
              <a:ext cx="340" cy="317"/>
            </a:xfrm>
            <a:prstGeom prst="parallelogram">
              <a:avLst>
                <a:gd name="adj" fmla="val 9042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7" name="AutoShape 93">
              <a:extLst>
                <a:ext uri="{FF2B5EF4-FFF2-40B4-BE49-F238E27FC236}">
                  <a16:creationId xmlns:a16="http://schemas.microsoft.com/office/drawing/2014/main" id="{43F844CA-0042-4DF3-AF63-E9533F36B6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95" y="2330"/>
              <a:ext cx="340" cy="317"/>
            </a:xfrm>
            <a:prstGeom prst="parallelogram">
              <a:avLst>
                <a:gd name="adj" fmla="val 90427"/>
              </a:avLst>
            </a:prstGeom>
            <a:solidFill>
              <a:srgbClr val="FFCC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38" name="WordArt 94">
              <a:extLst>
                <a:ext uri="{FF2B5EF4-FFF2-40B4-BE49-F238E27FC236}">
                  <a16:creationId xmlns:a16="http://schemas.microsoft.com/office/drawing/2014/main" id="{441CAF16-094F-46DF-8913-D9C4A032A4B7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99" y="2054"/>
              <a:ext cx="130" cy="258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果</a:t>
              </a:r>
            </a:p>
            <a:p>
              <a:pPr algn="ctr"/>
              <a:r>
                <a:rPr lang="ja-JP" altLang="en-US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汁</a:t>
              </a:r>
            </a:p>
          </p:txBody>
        </p:sp>
        <p:sp>
          <p:nvSpPr>
            <p:cNvPr id="31839" name="WordArt 95">
              <a:extLst>
                <a:ext uri="{FF2B5EF4-FFF2-40B4-BE49-F238E27FC236}">
                  <a16:creationId xmlns:a16="http://schemas.microsoft.com/office/drawing/2014/main" id="{71F8C3E3-37C2-4E61-9F10-4C923AC46BC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85" y="2341"/>
              <a:ext cx="159" cy="181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100</a:t>
              </a:r>
              <a:endParaRPr lang="ja-JP" altLang="en-US" sz="3600" b="1" kern="10">
                <a:ln w="3175">
                  <a:solidFill>
                    <a:srgbClr val="333333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31840" name="WordArt 96">
              <a:extLst>
                <a:ext uri="{FF2B5EF4-FFF2-40B4-BE49-F238E27FC236}">
                  <a16:creationId xmlns:a16="http://schemas.microsoft.com/office/drawing/2014/main" id="{C8B85F80-0C01-40F0-919B-E14DB159F49D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1899" y="2552"/>
              <a:ext cx="130" cy="152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ln w="3175">
                    <a:solidFill>
                      <a:srgbClr val="333333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latin typeface="ＭＳ Ｐゴシック" panose="020B0600070205080204" pitchFamily="50" charset="-128"/>
                </a:rPr>
                <a:t>％</a:t>
              </a:r>
            </a:p>
          </p:txBody>
        </p:sp>
      </p:grpSp>
      <p:grpSp>
        <p:nvGrpSpPr>
          <p:cNvPr id="31906" name="Group 162">
            <a:extLst>
              <a:ext uri="{FF2B5EF4-FFF2-40B4-BE49-F238E27FC236}">
                <a16:creationId xmlns:a16="http://schemas.microsoft.com/office/drawing/2014/main" id="{7CEB19C3-0613-422D-A8BD-1C19175359D8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4760913"/>
            <a:ext cx="719137" cy="1547812"/>
            <a:chOff x="535" y="2999"/>
            <a:chExt cx="453" cy="975"/>
          </a:xfrm>
        </p:grpSpPr>
        <p:sp>
          <p:nvSpPr>
            <p:cNvPr id="31845" name="Rectangle 101">
              <a:extLst>
                <a:ext uri="{FF2B5EF4-FFF2-40B4-BE49-F238E27FC236}">
                  <a16:creationId xmlns:a16="http://schemas.microsoft.com/office/drawing/2014/main" id="{0F56C04D-B540-40C5-96D6-D3768DBE8E9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818" y="2999"/>
              <a:ext cx="45" cy="907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43" name="AutoShape 99">
              <a:extLst>
                <a:ext uri="{FF2B5EF4-FFF2-40B4-BE49-F238E27FC236}">
                  <a16:creationId xmlns:a16="http://schemas.microsoft.com/office/drawing/2014/main" id="{3D417B33-DD66-4152-9C7A-F2A2C0B7A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0000">
                    <a:gamma/>
                    <a:shade val="89020"/>
                    <a:invGamma/>
                  </a:srgbClr>
                </a:gs>
                <a:gs pos="50000">
                  <a:srgbClr val="FF0000"/>
                </a:gs>
                <a:gs pos="100000">
                  <a:srgbClr val="FF0000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44" name="Rectangle 100">
              <a:extLst>
                <a:ext uri="{FF2B5EF4-FFF2-40B4-BE49-F238E27FC236}">
                  <a16:creationId xmlns:a16="http://schemas.microsoft.com/office/drawing/2014/main" id="{D94FC65F-AECC-4158-B0C0-5ED6B9D3EA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339"/>
              <a:ext cx="453" cy="4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07" name="Group 163">
            <a:extLst>
              <a:ext uri="{FF2B5EF4-FFF2-40B4-BE49-F238E27FC236}">
                <a16:creationId xmlns:a16="http://schemas.microsoft.com/office/drawing/2014/main" id="{0D213C1B-1A4E-4077-BA28-C65406AEDC8E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4760913"/>
            <a:ext cx="719137" cy="1547812"/>
            <a:chOff x="1669" y="2999"/>
            <a:chExt cx="453" cy="975"/>
          </a:xfrm>
        </p:grpSpPr>
        <p:sp>
          <p:nvSpPr>
            <p:cNvPr id="31848" name="Rectangle 104">
              <a:extLst>
                <a:ext uri="{FF2B5EF4-FFF2-40B4-BE49-F238E27FC236}">
                  <a16:creationId xmlns:a16="http://schemas.microsoft.com/office/drawing/2014/main" id="{1300C62E-6526-44F2-8EC3-9F17EC77EB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1952" y="2999"/>
              <a:ext cx="45" cy="907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46" name="AutoShape 102">
              <a:extLst>
                <a:ext uri="{FF2B5EF4-FFF2-40B4-BE49-F238E27FC236}">
                  <a16:creationId xmlns:a16="http://schemas.microsoft.com/office/drawing/2014/main" id="{5CA9791B-B0E5-47AC-8AEB-0BE58CF985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39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6699FF"/>
                </a:gs>
                <a:gs pos="50000">
                  <a:srgbClr val="6699FF">
                    <a:gamma/>
                    <a:tint val="66667"/>
                    <a:invGamma/>
                  </a:srgbClr>
                </a:gs>
                <a:gs pos="100000">
                  <a:srgbClr val="6699FF"/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47" name="Rectangle 103">
              <a:extLst>
                <a:ext uri="{FF2B5EF4-FFF2-40B4-BE49-F238E27FC236}">
                  <a16:creationId xmlns:a16="http://schemas.microsoft.com/office/drawing/2014/main" id="{288C53DF-5D31-4006-B342-9342056D3B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339"/>
              <a:ext cx="453" cy="4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19" name="Group 175">
            <a:extLst>
              <a:ext uri="{FF2B5EF4-FFF2-40B4-BE49-F238E27FC236}">
                <a16:creationId xmlns:a16="http://schemas.microsoft.com/office/drawing/2014/main" id="{B5ED4960-1FA7-4343-A267-D302975EF768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2781300"/>
            <a:ext cx="468312" cy="1584325"/>
            <a:chOff x="4163" y="1752"/>
            <a:chExt cx="295" cy="998"/>
          </a:xfrm>
        </p:grpSpPr>
        <p:grpSp>
          <p:nvGrpSpPr>
            <p:cNvPr id="31856" name="Group 112">
              <a:extLst>
                <a:ext uri="{FF2B5EF4-FFF2-40B4-BE49-F238E27FC236}">
                  <a16:creationId xmlns:a16="http://schemas.microsoft.com/office/drawing/2014/main" id="{97296E36-00E3-47AA-A3F5-AE38F59CD6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63" y="1752"/>
              <a:ext cx="295" cy="998"/>
              <a:chOff x="2984" y="1774"/>
              <a:chExt cx="363" cy="1228"/>
            </a:xfrm>
          </p:grpSpPr>
          <p:sp>
            <p:nvSpPr>
              <p:cNvPr id="31851" name="Freeform 107">
                <a:extLst>
                  <a:ext uri="{FF2B5EF4-FFF2-40B4-BE49-F238E27FC236}">
                    <a16:creationId xmlns:a16="http://schemas.microsoft.com/office/drawing/2014/main" id="{6FED049F-0A8D-4F03-B3D1-FC70EBC6ED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797"/>
                <a:ext cx="363" cy="1205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tint val="47451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5" name="AutoShape 111">
                <a:extLst>
                  <a:ext uri="{FF2B5EF4-FFF2-40B4-BE49-F238E27FC236}">
                    <a16:creationId xmlns:a16="http://schemas.microsoft.com/office/drawing/2014/main" id="{3ACC4781-6318-4A9A-9812-F622E741D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1774"/>
                <a:ext cx="15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tint val="47451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867" name="Rectangle 123">
              <a:extLst>
                <a:ext uri="{FF2B5EF4-FFF2-40B4-BE49-F238E27FC236}">
                  <a16:creationId xmlns:a16="http://schemas.microsoft.com/office/drawing/2014/main" id="{E4E2EADB-4D65-418E-8401-1BD2D7E5D2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2296"/>
              <a:ext cx="294" cy="27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73" name="WordArt 129">
              <a:extLst>
                <a:ext uri="{FF2B5EF4-FFF2-40B4-BE49-F238E27FC236}">
                  <a16:creationId xmlns:a16="http://schemas.microsoft.com/office/drawing/2014/main" id="{235AAC67-D5AB-4023-A3FA-6E6367EF6AD9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4209" y="2341"/>
              <a:ext cx="18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酒</a:t>
              </a:r>
            </a:p>
          </p:txBody>
        </p:sp>
      </p:grpSp>
      <p:grpSp>
        <p:nvGrpSpPr>
          <p:cNvPr id="31882" name="Group 138">
            <a:extLst>
              <a:ext uri="{FF2B5EF4-FFF2-40B4-BE49-F238E27FC236}">
                <a16:creationId xmlns:a16="http://schemas.microsoft.com/office/drawing/2014/main" id="{B8972541-8866-4840-8CC2-DB3AA654DFB1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4724400"/>
            <a:ext cx="468312" cy="1584325"/>
            <a:chOff x="5343" y="2976"/>
            <a:chExt cx="295" cy="998"/>
          </a:xfrm>
        </p:grpSpPr>
        <p:grpSp>
          <p:nvGrpSpPr>
            <p:cNvPr id="31877" name="Group 133">
              <a:extLst>
                <a:ext uri="{FF2B5EF4-FFF2-40B4-BE49-F238E27FC236}">
                  <a16:creationId xmlns:a16="http://schemas.microsoft.com/office/drawing/2014/main" id="{32954159-1E0F-4239-9F52-462577966B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3" y="2976"/>
              <a:ext cx="295" cy="998"/>
              <a:chOff x="2984" y="1774"/>
              <a:chExt cx="363" cy="1228"/>
            </a:xfrm>
          </p:grpSpPr>
          <p:sp>
            <p:nvSpPr>
              <p:cNvPr id="31878" name="Freeform 134">
                <a:extLst>
                  <a:ext uri="{FF2B5EF4-FFF2-40B4-BE49-F238E27FC236}">
                    <a16:creationId xmlns:a16="http://schemas.microsoft.com/office/drawing/2014/main" id="{EE55DA6D-079E-421D-A047-C9F35D9DC6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797"/>
                <a:ext cx="363" cy="1205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79" name="AutoShape 135">
                <a:extLst>
                  <a:ext uri="{FF2B5EF4-FFF2-40B4-BE49-F238E27FC236}">
                    <a16:creationId xmlns:a16="http://schemas.microsoft.com/office/drawing/2014/main" id="{E5670AE3-38CE-47B0-BFAC-301B6BB233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1774"/>
                <a:ext cx="15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3300">
                      <a:gamma/>
                      <a:shade val="46275"/>
                      <a:invGamma/>
                    </a:srgbClr>
                  </a:gs>
                  <a:gs pos="50000">
                    <a:srgbClr val="003300"/>
                  </a:gs>
                  <a:gs pos="100000">
                    <a:srgbClr val="0033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880" name="Oval 136" descr="球">
              <a:extLst>
                <a:ext uri="{FF2B5EF4-FFF2-40B4-BE49-F238E27FC236}">
                  <a16:creationId xmlns:a16="http://schemas.microsoft.com/office/drawing/2014/main" id="{AF7F3B76-3EF7-463C-B4D1-F48DD0E373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4" y="3491"/>
              <a:ext cx="273" cy="329"/>
            </a:xfrm>
            <a:prstGeom prst="ellipse">
              <a:avLst/>
            </a:prstGeom>
            <a:pattFill prst="sphere">
              <a:fgClr>
                <a:schemeClr val="accent1">
                  <a:alpha val="70000"/>
                </a:schemeClr>
              </a:fgClr>
              <a:bgClr>
                <a:schemeClr val="bg1">
                  <a:alpha val="70000"/>
                </a:schemeClr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81" name="WordArt 137">
              <a:extLst>
                <a:ext uri="{FF2B5EF4-FFF2-40B4-BE49-F238E27FC236}">
                  <a16:creationId xmlns:a16="http://schemas.microsoft.com/office/drawing/2014/main" id="{30EF68AD-7952-45BC-B6F8-0E0509478F3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00" y="3589"/>
              <a:ext cx="181" cy="13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993300"/>
                  </a:solidFill>
                  <a:latin typeface="ＭＳ Ｐゴシック" panose="020B0600070205080204" pitchFamily="50" charset="-128"/>
                </a:rPr>
                <a:t>WINE</a:t>
              </a:r>
              <a:endParaRPr lang="ja-JP" altLang="en-US" sz="3600" b="1" kern="10">
                <a:solidFill>
                  <a:srgbClr val="993300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31884" name="Group 140">
            <a:extLst>
              <a:ext uri="{FF2B5EF4-FFF2-40B4-BE49-F238E27FC236}">
                <a16:creationId xmlns:a16="http://schemas.microsoft.com/office/drawing/2014/main" id="{918F008B-309F-4FE9-B1A0-EC958373E667}"/>
              </a:ext>
            </a:extLst>
          </p:cNvPr>
          <p:cNvGrpSpPr>
            <a:grpSpLocks/>
          </p:cNvGrpSpPr>
          <p:nvPr/>
        </p:nvGrpSpPr>
        <p:grpSpPr bwMode="auto">
          <a:xfrm>
            <a:off x="8482013" y="2781300"/>
            <a:ext cx="468312" cy="1584325"/>
            <a:chOff x="5343" y="1752"/>
            <a:chExt cx="295" cy="998"/>
          </a:xfrm>
        </p:grpSpPr>
        <p:grpSp>
          <p:nvGrpSpPr>
            <p:cNvPr id="31857" name="Group 113">
              <a:extLst>
                <a:ext uri="{FF2B5EF4-FFF2-40B4-BE49-F238E27FC236}">
                  <a16:creationId xmlns:a16="http://schemas.microsoft.com/office/drawing/2014/main" id="{9B9D8269-D500-47B1-BBA5-39B454C2299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3" y="1752"/>
              <a:ext cx="295" cy="998"/>
              <a:chOff x="2984" y="1774"/>
              <a:chExt cx="363" cy="1228"/>
            </a:xfrm>
          </p:grpSpPr>
          <p:sp>
            <p:nvSpPr>
              <p:cNvPr id="31858" name="Freeform 114">
                <a:extLst>
                  <a:ext uri="{FF2B5EF4-FFF2-40B4-BE49-F238E27FC236}">
                    <a16:creationId xmlns:a16="http://schemas.microsoft.com/office/drawing/2014/main" id="{03D15706-EA01-424B-8DF6-6C109CAA92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84" y="1797"/>
                <a:ext cx="363" cy="1205"/>
              </a:xfrm>
              <a:custGeom>
                <a:avLst/>
                <a:gdLst>
                  <a:gd name="T0" fmla="*/ 6 w 683"/>
                  <a:gd name="T1" fmla="*/ 1611 h 1814"/>
                  <a:gd name="T2" fmla="*/ 113 w 683"/>
                  <a:gd name="T3" fmla="*/ 1814 h 1814"/>
                  <a:gd name="T4" fmla="*/ 567 w 683"/>
                  <a:gd name="T5" fmla="*/ 1814 h 1814"/>
                  <a:gd name="T6" fmla="*/ 683 w 683"/>
                  <a:gd name="T7" fmla="*/ 1602 h 1814"/>
                  <a:gd name="T8" fmla="*/ 680 w 683"/>
                  <a:gd name="T9" fmla="*/ 907 h 1814"/>
                  <a:gd name="T10" fmla="*/ 454 w 683"/>
                  <a:gd name="T11" fmla="*/ 226 h 1814"/>
                  <a:gd name="T12" fmla="*/ 454 w 683"/>
                  <a:gd name="T13" fmla="*/ 0 h 1814"/>
                  <a:gd name="T14" fmla="*/ 227 w 683"/>
                  <a:gd name="T15" fmla="*/ 0 h 1814"/>
                  <a:gd name="T16" fmla="*/ 227 w 683"/>
                  <a:gd name="T17" fmla="*/ 226 h 1814"/>
                  <a:gd name="T18" fmla="*/ 0 w 683"/>
                  <a:gd name="T19" fmla="*/ 907 h 1814"/>
                  <a:gd name="T20" fmla="*/ 6 w 683"/>
                  <a:gd name="T21" fmla="*/ 1611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3" h="1814">
                    <a:moveTo>
                      <a:pt x="6" y="1611"/>
                    </a:moveTo>
                    <a:cubicBezTo>
                      <a:pt x="25" y="1762"/>
                      <a:pt x="20" y="1780"/>
                      <a:pt x="113" y="1814"/>
                    </a:cubicBezTo>
                    <a:lnTo>
                      <a:pt x="567" y="1814"/>
                    </a:lnTo>
                    <a:cubicBezTo>
                      <a:pt x="662" y="1779"/>
                      <a:pt x="664" y="1753"/>
                      <a:pt x="683" y="1602"/>
                    </a:cubicBezTo>
                    <a:lnTo>
                      <a:pt x="680" y="907"/>
                    </a:lnTo>
                    <a:cubicBezTo>
                      <a:pt x="642" y="678"/>
                      <a:pt x="492" y="377"/>
                      <a:pt x="454" y="226"/>
                    </a:cubicBezTo>
                    <a:lnTo>
                      <a:pt x="454" y="0"/>
                    </a:lnTo>
                    <a:lnTo>
                      <a:pt x="227" y="0"/>
                    </a:lnTo>
                    <a:lnTo>
                      <a:pt x="227" y="226"/>
                    </a:lnTo>
                    <a:cubicBezTo>
                      <a:pt x="189" y="377"/>
                      <a:pt x="37" y="676"/>
                      <a:pt x="0" y="907"/>
                    </a:cubicBezTo>
                    <a:lnTo>
                      <a:pt x="6" y="161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1859" name="AutoShape 115">
                <a:extLst>
                  <a:ext uri="{FF2B5EF4-FFF2-40B4-BE49-F238E27FC236}">
                    <a16:creationId xmlns:a16="http://schemas.microsoft.com/office/drawing/2014/main" id="{F2628B6F-C3CA-4784-9DCB-34D95632D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6" y="1774"/>
                <a:ext cx="152" cy="44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800000">
                      <a:gamma/>
                      <a:shade val="46275"/>
                      <a:invGamma/>
                    </a:srgbClr>
                  </a:gs>
                  <a:gs pos="50000">
                    <a:srgbClr val="800000"/>
                  </a:gs>
                  <a:gs pos="100000">
                    <a:srgbClr val="800000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868" name="Oval 124">
              <a:extLst>
                <a:ext uri="{FF2B5EF4-FFF2-40B4-BE49-F238E27FC236}">
                  <a16:creationId xmlns:a16="http://schemas.microsoft.com/office/drawing/2014/main" id="{0A3DB2C5-A07D-4DE6-83F9-F3EAF2F76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4" y="2251"/>
              <a:ext cx="273" cy="329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76" name="WordArt 132">
              <a:extLst>
                <a:ext uri="{FF2B5EF4-FFF2-40B4-BE49-F238E27FC236}">
                  <a16:creationId xmlns:a16="http://schemas.microsoft.com/office/drawing/2014/main" id="{7BA75686-F81D-449F-8A0B-D156D3F33CA5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5400" y="2329"/>
              <a:ext cx="181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altLang="ja-JP" sz="3600" b="1" kern="10">
                  <a:solidFill>
                    <a:srgbClr val="CC6600"/>
                  </a:solidFill>
                  <a:latin typeface="ＭＳ Ｐゴシック" panose="020B0600070205080204" pitchFamily="50" charset="-128"/>
                </a:rPr>
                <a:t>BEER</a:t>
              </a:r>
              <a:endParaRPr lang="ja-JP" altLang="en-US" sz="3600" b="1" kern="10">
                <a:solidFill>
                  <a:srgbClr val="CC6600"/>
                </a:solidFill>
                <a:latin typeface="ＭＳ Ｐゴシック" panose="020B0600070205080204" pitchFamily="50" charset="-128"/>
              </a:endParaRPr>
            </a:p>
          </p:txBody>
        </p:sp>
        <p:sp>
          <p:nvSpPr>
            <p:cNvPr id="31883" name="Oval 139">
              <a:extLst>
                <a:ext uri="{FF2B5EF4-FFF2-40B4-BE49-F238E27FC236}">
                  <a16:creationId xmlns:a16="http://schemas.microsoft.com/office/drawing/2014/main" id="{EB767205-0CDB-41E6-9845-E98304E947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1" y="2267"/>
              <a:ext cx="240" cy="302"/>
            </a:xfrm>
            <a:prstGeom prst="ellipse">
              <a:avLst/>
            </a:prstGeom>
            <a:noFill/>
            <a:ln w="3175">
              <a:solidFill>
                <a:srgbClr val="99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>
                      <a:alpha val="70000"/>
                    </a:scheme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887" name="Group 143">
            <a:extLst>
              <a:ext uri="{FF2B5EF4-FFF2-40B4-BE49-F238E27FC236}">
                <a16:creationId xmlns:a16="http://schemas.microsoft.com/office/drawing/2014/main" id="{59E78EF7-0C52-49AD-A87B-F215AA1889E1}"/>
              </a:ext>
            </a:extLst>
          </p:cNvPr>
          <p:cNvGrpSpPr>
            <a:grpSpLocks/>
          </p:cNvGrpSpPr>
          <p:nvPr/>
        </p:nvGrpSpPr>
        <p:grpSpPr bwMode="auto">
          <a:xfrm>
            <a:off x="6608763" y="4724400"/>
            <a:ext cx="468312" cy="1584325"/>
            <a:chOff x="2984" y="1774"/>
            <a:chExt cx="363" cy="1228"/>
          </a:xfrm>
        </p:grpSpPr>
        <p:sp>
          <p:nvSpPr>
            <p:cNvPr id="31888" name="Freeform 144">
              <a:extLst>
                <a:ext uri="{FF2B5EF4-FFF2-40B4-BE49-F238E27FC236}">
                  <a16:creationId xmlns:a16="http://schemas.microsoft.com/office/drawing/2014/main" id="{53ED8D32-E276-4C68-A1CF-4EFE8A596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797"/>
              <a:ext cx="363" cy="1205"/>
            </a:xfrm>
            <a:custGeom>
              <a:avLst/>
              <a:gdLst>
                <a:gd name="T0" fmla="*/ 6 w 683"/>
                <a:gd name="T1" fmla="*/ 1611 h 1814"/>
                <a:gd name="T2" fmla="*/ 113 w 683"/>
                <a:gd name="T3" fmla="*/ 1814 h 1814"/>
                <a:gd name="T4" fmla="*/ 567 w 683"/>
                <a:gd name="T5" fmla="*/ 1814 h 1814"/>
                <a:gd name="T6" fmla="*/ 683 w 683"/>
                <a:gd name="T7" fmla="*/ 1602 h 1814"/>
                <a:gd name="T8" fmla="*/ 680 w 683"/>
                <a:gd name="T9" fmla="*/ 907 h 1814"/>
                <a:gd name="T10" fmla="*/ 454 w 683"/>
                <a:gd name="T11" fmla="*/ 226 h 1814"/>
                <a:gd name="T12" fmla="*/ 454 w 683"/>
                <a:gd name="T13" fmla="*/ 0 h 1814"/>
                <a:gd name="T14" fmla="*/ 227 w 683"/>
                <a:gd name="T15" fmla="*/ 0 h 1814"/>
                <a:gd name="T16" fmla="*/ 227 w 683"/>
                <a:gd name="T17" fmla="*/ 226 h 1814"/>
                <a:gd name="T18" fmla="*/ 0 w 683"/>
                <a:gd name="T19" fmla="*/ 907 h 1814"/>
                <a:gd name="T20" fmla="*/ 6 w 683"/>
                <a:gd name="T21" fmla="*/ 1611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3" h="1814">
                  <a:moveTo>
                    <a:pt x="6" y="1611"/>
                  </a:moveTo>
                  <a:cubicBezTo>
                    <a:pt x="25" y="1762"/>
                    <a:pt x="20" y="1780"/>
                    <a:pt x="113" y="1814"/>
                  </a:cubicBezTo>
                  <a:lnTo>
                    <a:pt x="567" y="1814"/>
                  </a:lnTo>
                  <a:cubicBezTo>
                    <a:pt x="662" y="1779"/>
                    <a:pt x="664" y="1753"/>
                    <a:pt x="683" y="1602"/>
                  </a:cubicBezTo>
                  <a:lnTo>
                    <a:pt x="680" y="907"/>
                  </a:lnTo>
                  <a:cubicBezTo>
                    <a:pt x="642" y="678"/>
                    <a:pt x="492" y="377"/>
                    <a:pt x="454" y="226"/>
                  </a:cubicBezTo>
                  <a:lnTo>
                    <a:pt x="454" y="0"/>
                  </a:lnTo>
                  <a:lnTo>
                    <a:pt x="227" y="0"/>
                  </a:lnTo>
                  <a:lnTo>
                    <a:pt x="227" y="226"/>
                  </a:lnTo>
                  <a:cubicBezTo>
                    <a:pt x="189" y="377"/>
                    <a:pt x="37" y="676"/>
                    <a:pt x="0" y="907"/>
                  </a:cubicBezTo>
                  <a:lnTo>
                    <a:pt x="6" y="1611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47451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9050" cap="flat" cmpd="sng">
              <a:solidFill>
                <a:srgbClr val="0000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889" name="AutoShape 145">
              <a:extLst>
                <a:ext uri="{FF2B5EF4-FFF2-40B4-BE49-F238E27FC236}">
                  <a16:creationId xmlns:a16="http://schemas.microsoft.com/office/drawing/2014/main" id="{5D040DF9-AE4D-4280-9A37-D657BEAEC7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86" y="1774"/>
              <a:ext cx="152" cy="4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47451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1905" name="Group 161">
            <a:extLst>
              <a:ext uri="{FF2B5EF4-FFF2-40B4-BE49-F238E27FC236}">
                <a16:creationId xmlns:a16="http://schemas.microsoft.com/office/drawing/2014/main" id="{392A4ACB-5221-4342-B9FF-FA9F8E0CC6A0}"/>
              </a:ext>
            </a:extLst>
          </p:cNvPr>
          <p:cNvGrpSpPr>
            <a:grpSpLocks/>
          </p:cNvGrpSpPr>
          <p:nvPr/>
        </p:nvGrpSpPr>
        <p:grpSpPr bwMode="auto">
          <a:xfrm>
            <a:off x="849313" y="3357563"/>
            <a:ext cx="719137" cy="1008062"/>
            <a:chOff x="535" y="2115"/>
            <a:chExt cx="453" cy="635"/>
          </a:xfrm>
        </p:grpSpPr>
        <p:sp>
          <p:nvSpPr>
            <p:cNvPr id="31890" name="AutoShape 146" descr="縦線">
              <a:extLst>
                <a:ext uri="{FF2B5EF4-FFF2-40B4-BE49-F238E27FC236}">
                  <a16:creationId xmlns:a16="http://schemas.microsoft.com/office/drawing/2014/main" id="{D81286F0-A66A-45CB-AA56-A93F65CEB2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rgbClr val="FFCC00"/>
              </a:fgClr>
              <a:bgClr>
                <a:srgbClr val="FFFFFF"/>
              </a:bgClr>
            </a:patt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85" name="AutoShape 141">
              <a:extLst>
                <a:ext uri="{FF2B5EF4-FFF2-40B4-BE49-F238E27FC236}">
                  <a16:creationId xmlns:a16="http://schemas.microsoft.com/office/drawing/2014/main" id="{746F0397-44B6-466F-90D1-15476FA0F8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82353"/>
                    <a:invGamma/>
                  </a:srgbClr>
                </a:gs>
                <a:gs pos="50000">
                  <a:srgbClr val="FFFFFF">
                    <a:alpha val="30000"/>
                  </a:srgbClr>
                </a:gs>
                <a:gs pos="100000">
                  <a:srgbClr val="FFFFFF">
                    <a:gamma/>
                    <a:shade val="82353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86" name="Rectangle 142">
              <a:extLst>
                <a:ext uri="{FF2B5EF4-FFF2-40B4-BE49-F238E27FC236}">
                  <a16:creationId xmlns:a16="http://schemas.microsoft.com/office/drawing/2014/main" id="{D2B5761C-B8C9-4BA4-86FF-84E2AF8B31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4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91" name="Oval 147">
              <a:extLst>
                <a:ext uri="{FF2B5EF4-FFF2-40B4-BE49-F238E27FC236}">
                  <a16:creationId xmlns:a16="http://schemas.microsoft.com/office/drawing/2014/main" id="{604F8B26-CEB3-43D3-A7AE-33AE00C15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341"/>
              <a:ext cx="363" cy="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897" name="WordArt 153">
              <a:extLst>
                <a:ext uri="{FF2B5EF4-FFF2-40B4-BE49-F238E27FC236}">
                  <a16:creationId xmlns:a16="http://schemas.microsoft.com/office/drawing/2014/main" id="{5A8F5BCE-E7CD-4629-8E7D-5FCF94953A98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2367"/>
              <a:ext cx="302" cy="21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21431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9525">
                    <a:solidFill>
                      <a:srgbClr val="FF9900"/>
                    </a:solidFill>
                    <a:round/>
                    <a:headEnd/>
                    <a:tailEnd/>
                  </a:ln>
                  <a:solidFill>
                    <a:srgbClr val="FF9900"/>
                  </a:solidFill>
                  <a:latin typeface="ＭＳ Ｐゴシック" panose="020B0600070205080204" pitchFamily="50" charset="-128"/>
                </a:rPr>
                <a:t>DRINK</a:t>
              </a:r>
              <a:endParaRPr lang="ja-JP" altLang="en-US" sz="3600" kern="10">
                <a:ln w="9525">
                  <a:solidFill>
                    <a:srgbClr val="FF99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31899" name="Group 155">
            <a:extLst>
              <a:ext uri="{FF2B5EF4-FFF2-40B4-BE49-F238E27FC236}">
                <a16:creationId xmlns:a16="http://schemas.microsoft.com/office/drawing/2014/main" id="{7BBA2282-68F2-4B12-ADEC-3F9D0726E555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357563"/>
            <a:ext cx="719138" cy="1008062"/>
            <a:chOff x="535" y="2115"/>
            <a:chExt cx="453" cy="635"/>
          </a:xfrm>
        </p:grpSpPr>
        <p:sp>
          <p:nvSpPr>
            <p:cNvPr id="31900" name="AutoShape 156" descr="縦線">
              <a:extLst>
                <a:ext uri="{FF2B5EF4-FFF2-40B4-BE49-F238E27FC236}">
                  <a16:creationId xmlns:a16="http://schemas.microsoft.com/office/drawing/2014/main" id="{6003F3AD-29CD-4AE2-B11E-1F31D11BA7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ltVert">
              <a:fgClr>
                <a:srgbClr val="CC6600"/>
              </a:fgClr>
              <a:bgClr>
                <a:srgbClr val="800000"/>
              </a:bgClr>
            </a:patt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1" name="AutoShape 157">
              <a:extLst>
                <a:ext uri="{FF2B5EF4-FFF2-40B4-BE49-F238E27FC236}">
                  <a16:creationId xmlns:a16="http://schemas.microsoft.com/office/drawing/2014/main" id="{90A60B25-766F-49B0-9C6A-622BB983BD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635"/>
            </a:xfrm>
            <a:custGeom>
              <a:avLst/>
              <a:gdLst>
                <a:gd name="G0" fmla="+- 3484 0 0"/>
                <a:gd name="G1" fmla="+- 21600 0 3484"/>
                <a:gd name="G2" fmla="*/ 3484 1 2"/>
                <a:gd name="G3" fmla="+- 21600 0 G2"/>
                <a:gd name="G4" fmla="+/ 3484 21600 2"/>
                <a:gd name="G5" fmla="+/ G1 0 2"/>
                <a:gd name="G6" fmla="*/ 21600 21600 3484"/>
                <a:gd name="G7" fmla="*/ G6 1 2"/>
                <a:gd name="G8" fmla="+- 21600 0 G7"/>
                <a:gd name="G9" fmla="*/ 21600 1 2"/>
                <a:gd name="G10" fmla="+- 3484 0 G9"/>
                <a:gd name="G11" fmla="?: G10 G8 0"/>
                <a:gd name="G12" fmla="?: G10 G7 21600"/>
                <a:gd name="T0" fmla="*/ 19858 w 21600"/>
                <a:gd name="T1" fmla="*/ 10800 h 21600"/>
                <a:gd name="T2" fmla="*/ 10800 w 21600"/>
                <a:gd name="T3" fmla="*/ 21600 h 21600"/>
                <a:gd name="T4" fmla="*/ 1742 w 21600"/>
                <a:gd name="T5" fmla="*/ 10800 h 21600"/>
                <a:gd name="T6" fmla="*/ 10800 w 21600"/>
                <a:gd name="T7" fmla="*/ 0 h 21600"/>
                <a:gd name="T8" fmla="*/ 3542 w 21600"/>
                <a:gd name="T9" fmla="*/ 3542 h 21600"/>
                <a:gd name="T10" fmla="*/ 18058 w 21600"/>
                <a:gd name="T11" fmla="*/ 1805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484" y="21600"/>
                  </a:lnTo>
                  <a:lnTo>
                    <a:pt x="18116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>
                    <a:gamma/>
                    <a:shade val="0"/>
                    <a:invGamma/>
                  </a:srgbClr>
                </a:gs>
                <a:gs pos="50000">
                  <a:srgbClr val="FFFFFF">
                    <a:alpha val="30000"/>
                  </a:srgbClr>
                </a:gs>
                <a:gs pos="100000">
                  <a:srgbClr val="FFFFFF">
                    <a:gamma/>
                    <a:shade val="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2" name="Rectangle 158">
              <a:extLst>
                <a:ext uri="{FF2B5EF4-FFF2-40B4-BE49-F238E27FC236}">
                  <a16:creationId xmlns:a16="http://schemas.microsoft.com/office/drawing/2014/main" id="{6F2BA564-D2F4-4CA8-888F-40866BF82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2115"/>
              <a:ext cx="453" cy="45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3" name="Oval 159">
              <a:extLst>
                <a:ext uri="{FF2B5EF4-FFF2-40B4-BE49-F238E27FC236}">
                  <a16:creationId xmlns:a16="http://schemas.microsoft.com/office/drawing/2014/main" id="{CBF70D25-1CF2-402F-BC94-9B915BCB5E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341"/>
              <a:ext cx="363" cy="27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04" name="WordArt 160">
              <a:extLst>
                <a:ext uri="{FF2B5EF4-FFF2-40B4-BE49-F238E27FC236}">
                  <a16:creationId xmlns:a16="http://schemas.microsoft.com/office/drawing/2014/main" id="{07274C87-E4EC-4034-B39E-44276C551DB3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608" y="2367"/>
              <a:ext cx="302" cy="21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Inflate">
                <a:avLst>
                  <a:gd name="adj" fmla="val 21431"/>
                </a:avLst>
              </a:prstTxWarp>
            </a:bodyPr>
            <a:lstStyle/>
            <a:p>
              <a:pPr algn="ctr"/>
              <a:r>
                <a:rPr lang="en-US" altLang="ja-JP" sz="3600" kern="10">
                  <a:ln w="9525">
                    <a:solidFill>
                      <a:srgbClr val="800000"/>
                    </a:solidFill>
                    <a:round/>
                    <a:headEnd/>
                    <a:tailEnd/>
                  </a:ln>
                  <a:solidFill>
                    <a:srgbClr val="800000"/>
                  </a:solidFill>
                  <a:latin typeface="ＭＳ Ｐゴシック" panose="020B0600070205080204" pitchFamily="50" charset="-128"/>
                </a:rPr>
                <a:t>COFFEE</a:t>
              </a:r>
              <a:endParaRPr lang="ja-JP" altLang="en-US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31918" name="Group 174">
            <a:extLst>
              <a:ext uri="{FF2B5EF4-FFF2-40B4-BE49-F238E27FC236}">
                <a16:creationId xmlns:a16="http://schemas.microsoft.com/office/drawing/2014/main" id="{9AA28E8E-B94C-46DB-9038-24E2F2BC1227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2924175"/>
            <a:ext cx="647700" cy="1441450"/>
            <a:chOff x="2893" y="1842"/>
            <a:chExt cx="408" cy="908"/>
          </a:xfrm>
        </p:grpSpPr>
        <p:sp>
          <p:nvSpPr>
            <p:cNvPr id="31910" name="Rectangle 166">
              <a:extLst>
                <a:ext uri="{FF2B5EF4-FFF2-40B4-BE49-F238E27FC236}">
                  <a16:creationId xmlns:a16="http://schemas.microsoft.com/office/drawing/2014/main" id="{919B72CB-13DF-4C3B-BD5D-F5F21EF01F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165" y="1842"/>
              <a:ext cx="45" cy="907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13" name="Rectangle 169">
              <a:extLst>
                <a:ext uri="{FF2B5EF4-FFF2-40B4-BE49-F238E27FC236}">
                  <a16:creationId xmlns:a16="http://schemas.microsoft.com/office/drawing/2014/main" id="{8EA36BEC-A1CD-4C84-BA5C-83E789EF6B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05"/>
              <a:ext cx="408" cy="545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17" name="Oval 173">
              <a:extLst>
                <a:ext uri="{FF2B5EF4-FFF2-40B4-BE49-F238E27FC236}">
                  <a16:creationId xmlns:a16="http://schemas.microsoft.com/office/drawing/2014/main" id="{1E0F36F1-B9D6-45C9-B755-44292B1907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296"/>
              <a:ext cx="227" cy="363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16" name="WordArt 172">
              <a:extLst>
                <a:ext uri="{FF2B5EF4-FFF2-40B4-BE49-F238E27FC236}">
                  <a16:creationId xmlns:a16="http://schemas.microsoft.com/office/drawing/2014/main" id="{15236AB3-505B-4A26-BE51-E4E3E35F376F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387"/>
              <a:ext cx="317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000000"/>
                  </a:solidFill>
                  <a:latin typeface="ＭＳ Ｐゴシック" panose="020B0600070205080204" pitchFamily="50" charset="-128"/>
                </a:rPr>
                <a:t>豆乳</a:t>
              </a:r>
            </a:p>
          </p:txBody>
        </p:sp>
      </p:grpSp>
      <p:grpSp>
        <p:nvGrpSpPr>
          <p:cNvPr id="31920" name="Group 176">
            <a:extLst>
              <a:ext uri="{FF2B5EF4-FFF2-40B4-BE49-F238E27FC236}">
                <a16:creationId xmlns:a16="http://schemas.microsoft.com/office/drawing/2014/main" id="{C80F98AD-E2C0-4BE4-BAAD-A1E0E579AB7B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4868863"/>
            <a:ext cx="647700" cy="1441450"/>
            <a:chOff x="2893" y="1842"/>
            <a:chExt cx="408" cy="908"/>
          </a:xfrm>
        </p:grpSpPr>
        <p:sp>
          <p:nvSpPr>
            <p:cNvPr id="31921" name="Rectangle 177">
              <a:extLst>
                <a:ext uri="{FF2B5EF4-FFF2-40B4-BE49-F238E27FC236}">
                  <a16:creationId xmlns:a16="http://schemas.microsoft.com/office/drawing/2014/main" id="{BB07B286-08F6-4258-817B-B575576395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3165" y="1842"/>
              <a:ext cx="45" cy="907"/>
            </a:xfrm>
            <a:prstGeom prst="rect">
              <a:avLst/>
            </a:prstGeom>
            <a:gradFill rotWithShape="1">
              <a:gsLst>
                <a:gs pos="0">
                  <a:srgbClr val="FFFFFF">
                    <a:gamma/>
                    <a:shade val="8902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9020"/>
                    <a:invGamma/>
                  </a:srgbClr>
                </a:gs>
              </a:gsLst>
              <a:lin ang="0" scaled="1"/>
            </a:gradFill>
            <a:ln w="1905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22" name="Rectangle 178" descr="球">
              <a:extLst>
                <a:ext uri="{FF2B5EF4-FFF2-40B4-BE49-F238E27FC236}">
                  <a16:creationId xmlns:a16="http://schemas.microsoft.com/office/drawing/2014/main" id="{6CA1C9C5-F4B6-4D70-9E52-F759C2B3D1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05"/>
              <a:ext cx="408" cy="545"/>
            </a:xfrm>
            <a:prstGeom prst="rect">
              <a:avLst/>
            </a:prstGeom>
            <a:pattFill prst="sphere">
              <a:fgClr>
                <a:srgbClr val="FF99CC"/>
              </a:fgClr>
              <a:bgClr>
                <a:schemeClr val="bg1"/>
              </a:bgClr>
            </a:patt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23" name="Oval 179">
              <a:extLst>
                <a:ext uri="{FF2B5EF4-FFF2-40B4-BE49-F238E27FC236}">
                  <a16:creationId xmlns:a16="http://schemas.microsoft.com/office/drawing/2014/main" id="{20FFEEC2-0A75-4FA8-B4C4-0FA4902F18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296"/>
              <a:ext cx="227" cy="3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924" name="WordArt 180">
              <a:extLst>
                <a:ext uri="{FF2B5EF4-FFF2-40B4-BE49-F238E27FC236}">
                  <a16:creationId xmlns:a16="http://schemas.microsoft.com/office/drawing/2014/main" id="{29F5BFEF-0C59-4ED0-8DA1-062DCF20D084}"/>
                </a:ext>
              </a:extLst>
            </p:cNvPr>
            <p:cNvSpPr>
              <a:spLocks noChangeArrowheads="1" noChangeShapeType="1" noTextEdit="1"/>
            </p:cNvSpPr>
            <p:nvPr/>
          </p:nvSpPr>
          <p:spPr bwMode="auto">
            <a:xfrm>
              <a:off x="2939" y="2387"/>
              <a:ext cx="317" cy="182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ja-JP" altLang="en-US" sz="3600" b="1" kern="10">
                  <a:solidFill>
                    <a:srgbClr val="FF00FF"/>
                  </a:solidFill>
                  <a:latin typeface="ＭＳ Ｐゴシック" panose="020B0600070205080204" pitchFamily="50" charset="-128"/>
                </a:rPr>
                <a:t>いちご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2092</TotalTime>
  <Words>52</Words>
  <Application>Microsoft Office PowerPoint</Application>
  <PresentationFormat>A4 210 x 297 mm</PresentationFormat>
  <Paragraphs>49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ペットボトル</vt:lpstr>
      <vt:lpstr>缶</vt:lpstr>
      <vt:lpstr>その他容器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pptxb71_ペットボトルと缶ジュース、缶詰のイラスト</dc:title>
  <dc:subject>pptxb71_ペットボトルと缶ジュース、缶詰のイラスト</dc:subject>
  <dc:creator>でじけろお</dc:creator>
  <cp:revision>2</cp:revision>
  <dcterms:created xsi:type="dcterms:W3CDTF">2010-10-12T01:13:58Z</dcterms:created>
  <dcterms:modified xsi:type="dcterms:W3CDTF">2019-10-11T05:29:44Z</dcterms:modified>
  <cp:version>2</cp:version>
</cp:coreProperties>
</file>